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4" r:id="rId2"/>
  </p:sldMasterIdLst>
  <p:sldIdLst>
    <p:sldId id="390" r:id="rId3"/>
    <p:sldId id="402" r:id="rId4"/>
    <p:sldId id="403" r:id="rId5"/>
    <p:sldId id="404" r:id="rId6"/>
    <p:sldId id="405" r:id="rId7"/>
    <p:sldId id="406" r:id="rId8"/>
    <p:sldId id="391" r:id="rId9"/>
    <p:sldId id="414" r:id="rId10"/>
    <p:sldId id="407" r:id="rId11"/>
    <p:sldId id="413" r:id="rId12"/>
    <p:sldId id="412" r:id="rId13"/>
    <p:sldId id="411" r:id="rId14"/>
    <p:sldId id="410" r:id="rId15"/>
    <p:sldId id="418" r:id="rId16"/>
    <p:sldId id="415" r:id="rId17"/>
    <p:sldId id="417" r:id="rId18"/>
    <p:sldId id="416" r:id="rId19"/>
    <p:sldId id="409"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63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1048615" name="标题 1"/>
          <p:cNvSpPr>
            <a:spLocks noGrp="1"/>
          </p:cNvSpPr>
          <p:nvPr>
            <p:ph type="title"/>
          </p:nvPr>
        </p:nvSpPr>
        <p:spPr>
          <a:xfrm>
            <a:off x="335360" y="-82830"/>
            <a:ext cx="10668000" cy="687388"/>
          </a:xfrm>
        </p:spPr>
        <p:txBody>
          <a:bodyPr/>
          <a:lstStyle/>
          <a:p>
            <a:r>
              <a:rPr lang="zh-CN" altLang="en-US" noProof="1"/>
              <a:t>单击此处编辑母版标题样式</a:t>
            </a:r>
          </a:p>
        </p:txBody>
      </p:sp>
      <p:sp>
        <p:nvSpPr>
          <p:cNvPr id="1048616" name="内容占位符 2"/>
          <p:cNvSpPr>
            <a:spLocks noGrp="1"/>
          </p:cNvSpPr>
          <p:nvPr>
            <p:ph idx="1"/>
          </p:nvPr>
        </p:nvSpPr>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Rectangle 10">
            <a:extLst>
              <a:ext uri="{FF2B5EF4-FFF2-40B4-BE49-F238E27FC236}">
                <a16:creationId xmlns:a16="http://schemas.microsoft.com/office/drawing/2014/main" id="{9733AB95-054C-4368-8A02-292725042A47}"/>
              </a:ext>
            </a:extLst>
          </p:cNvPr>
          <p:cNvSpPr>
            <a:spLocks noGrp="1" noChangeArrowheads="1"/>
          </p:cNvSpPr>
          <p:nvPr>
            <p:ph type="sldNum" sz="quarter" idx="10"/>
          </p:nvPr>
        </p:nvSpPr>
        <p:spPr>
          <a:ln/>
        </p:spPr>
        <p:txBody>
          <a:bodyPr/>
          <a:lstStyle>
            <a:lvl1pPr>
              <a:defRPr/>
            </a:lvl1pPr>
          </a:lstStyle>
          <a:p>
            <a:pPr>
              <a:defRPr/>
            </a:pPr>
            <a:fld id="{5D54D2D5-D3FE-464B-B214-152FA4489A07}" type="slidenum">
              <a:rPr lang="zh-CN" altLang="zh-CN"/>
              <a:pPr>
                <a:defRPr/>
              </a:pPr>
              <a:t>‹#›</a:t>
            </a:fld>
            <a:endParaRPr lang="zh-CN" altLang="zh-CN"/>
          </a:p>
        </p:txBody>
      </p:sp>
    </p:spTree>
    <p:extLst>
      <p:ext uri="{BB962C8B-B14F-4D97-AF65-F5344CB8AC3E}">
        <p14:creationId xmlns:p14="http://schemas.microsoft.com/office/powerpoint/2010/main" val="2122624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0">
            <a:extLst>
              <a:ext uri="{FF2B5EF4-FFF2-40B4-BE49-F238E27FC236}">
                <a16:creationId xmlns:a16="http://schemas.microsoft.com/office/drawing/2014/main" id="{45EE54E5-AFBD-464D-AA8C-FA03F845D831}"/>
              </a:ext>
            </a:extLst>
          </p:cNvPr>
          <p:cNvSpPr>
            <a:spLocks noGrp="1" noChangeArrowheads="1"/>
          </p:cNvSpPr>
          <p:nvPr>
            <p:ph type="sldNum" sz="quarter" idx="10"/>
          </p:nvPr>
        </p:nvSpPr>
        <p:spPr>
          <a:ln/>
        </p:spPr>
        <p:txBody>
          <a:bodyPr/>
          <a:lstStyle>
            <a:lvl1pPr>
              <a:defRPr/>
            </a:lvl1pPr>
          </a:lstStyle>
          <a:p>
            <a:pPr>
              <a:defRPr/>
            </a:pPr>
            <a:fld id="{628520A9-2A8A-4D35-84EC-3E0DBB6D1360}" type="slidenum">
              <a:rPr lang="zh-CN" altLang="zh-CN"/>
              <a:pPr>
                <a:defRPr/>
              </a:pPr>
              <a:t>‹#›</a:t>
            </a:fld>
            <a:endParaRPr lang="zh-CN" altLang="zh-CN"/>
          </a:p>
        </p:txBody>
      </p:sp>
    </p:spTree>
    <p:extLst>
      <p:ext uri="{BB962C8B-B14F-4D97-AF65-F5344CB8AC3E}">
        <p14:creationId xmlns:p14="http://schemas.microsoft.com/office/powerpoint/2010/main" val="1807359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1048618" name="标题 1"/>
          <p:cNvSpPr>
            <a:spLocks noGrp="1"/>
          </p:cNvSpPr>
          <p:nvPr>
            <p:ph type="title"/>
          </p:nvPr>
        </p:nvSpPr>
        <p:spPr>
          <a:xfrm>
            <a:off x="305594" y="76544"/>
            <a:ext cx="10667767" cy="687301"/>
          </a:xfrm>
        </p:spPr>
        <p:txBody>
          <a:bodyPr/>
          <a:lstStyle/>
          <a:p>
            <a:r>
              <a:rPr lang="zh-CN" altLang="en-US" noProof="1"/>
              <a:t>单击此处编辑母版标题样式</a:t>
            </a:r>
          </a:p>
        </p:txBody>
      </p:sp>
      <p:sp>
        <p:nvSpPr>
          <p:cNvPr id="1048619" name="表格占位符 2"/>
          <p:cNvSpPr>
            <a:spLocks noGrp="1"/>
          </p:cNvSpPr>
          <p:nvPr>
            <p:ph type="tbl" idx="1"/>
          </p:nvPr>
        </p:nvSpPr>
        <p:spPr>
          <a:xfrm>
            <a:off x="711807" y="1218539"/>
            <a:ext cx="10768389" cy="4877133"/>
          </a:xfrm>
        </p:spPr>
        <p:txBody>
          <a:bodyPr lIns="91261" tIns="45630" rIns="91261" bIns="45630"/>
          <a:lstStyle/>
          <a:p>
            <a:pPr lvl="0"/>
            <a:endParaRPr lang="zh-CN" altLang="en-US" noProof="0"/>
          </a:p>
        </p:txBody>
      </p:sp>
      <p:sp>
        <p:nvSpPr>
          <p:cNvPr id="4" name="Rectangle 10">
            <a:extLst>
              <a:ext uri="{FF2B5EF4-FFF2-40B4-BE49-F238E27FC236}">
                <a16:creationId xmlns:a16="http://schemas.microsoft.com/office/drawing/2014/main" id="{7FB22EBC-CBBE-4850-9BE9-92CFB600B765}"/>
              </a:ext>
            </a:extLst>
          </p:cNvPr>
          <p:cNvSpPr>
            <a:spLocks noGrp="1" noChangeArrowheads="1"/>
          </p:cNvSpPr>
          <p:nvPr>
            <p:ph type="sldNum" sz="quarter" idx="10"/>
          </p:nvPr>
        </p:nvSpPr>
        <p:spPr>
          <a:ln/>
        </p:spPr>
        <p:txBody>
          <a:bodyPr/>
          <a:lstStyle>
            <a:lvl1pPr>
              <a:defRPr/>
            </a:lvl1pPr>
          </a:lstStyle>
          <a:p>
            <a:pPr>
              <a:defRPr/>
            </a:pPr>
            <a:fld id="{E6A548A0-CF43-4897-BD47-D357C08199D9}" type="slidenum">
              <a:rPr lang="zh-CN" altLang="zh-CN"/>
              <a:pPr>
                <a:defRPr/>
              </a:pPr>
              <a:t>‹#›</a:t>
            </a:fld>
            <a:endParaRPr lang="zh-CN" altLang="zh-CN"/>
          </a:p>
        </p:txBody>
      </p:sp>
    </p:spTree>
    <p:extLst>
      <p:ext uri="{BB962C8B-B14F-4D97-AF65-F5344CB8AC3E}">
        <p14:creationId xmlns:p14="http://schemas.microsoft.com/office/powerpoint/2010/main" val="2644766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1048615" name="标题 1"/>
          <p:cNvSpPr>
            <a:spLocks noGrp="1"/>
          </p:cNvSpPr>
          <p:nvPr>
            <p:ph type="title"/>
          </p:nvPr>
        </p:nvSpPr>
        <p:spPr>
          <a:xfrm>
            <a:off x="335360" y="-82830"/>
            <a:ext cx="10668000" cy="687388"/>
          </a:xfrm>
        </p:spPr>
        <p:txBody>
          <a:bodyPr/>
          <a:lstStyle/>
          <a:p>
            <a:r>
              <a:rPr lang="zh-CN" altLang="en-US" noProof="1"/>
              <a:t>单击此处编辑母版标题样式</a:t>
            </a:r>
          </a:p>
        </p:txBody>
      </p:sp>
      <p:sp>
        <p:nvSpPr>
          <p:cNvPr id="1048616" name="内容占位符 2"/>
          <p:cNvSpPr>
            <a:spLocks noGrp="1"/>
          </p:cNvSpPr>
          <p:nvPr>
            <p:ph idx="1"/>
          </p:nvPr>
        </p:nvSpPr>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Rectangle 10">
            <a:extLst>
              <a:ext uri="{FF2B5EF4-FFF2-40B4-BE49-F238E27FC236}">
                <a16:creationId xmlns:a16="http://schemas.microsoft.com/office/drawing/2014/main" id="{B63FB249-ED8A-4DFC-8074-EB9E930D9275}"/>
              </a:ext>
            </a:extLst>
          </p:cNvPr>
          <p:cNvSpPr>
            <a:spLocks noGrp="1" noChangeArrowheads="1"/>
          </p:cNvSpPr>
          <p:nvPr>
            <p:ph type="sldNum" sz="quarter" idx="10"/>
          </p:nvPr>
        </p:nvSpPr>
        <p:spPr>
          <a:ln/>
        </p:spPr>
        <p:txBody>
          <a:bodyPr/>
          <a:lstStyle>
            <a:lvl1pPr>
              <a:defRPr/>
            </a:lvl1pPr>
          </a:lstStyle>
          <a:p>
            <a:pPr>
              <a:defRPr/>
            </a:pPr>
            <a:fld id="{D09C3F62-C052-4802-9F11-4BC570AA3177}" type="slidenum">
              <a:rPr altLang="zh-CN"/>
              <a:pPr>
                <a:defRPr/>
              </a:pPr>
              <a:t>‹#›</a:t>
            </a:fld>
            <a:endParaRPr lang="zh-CN" altLang="zh-CN"/>
          </a:p>
        </p:txBody>
      </p:sp>
    </p:spTree>
    <p:extLst>
      <p:ext uri="{BB962C8B-B14F-4D97-AF65-F5344CB8AC3E}">
        <p14:creationId xmlns:p14="http://schemas.microsoft.com/office/powerpoint/2010/main" val="2872682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0">
            <a:extLst>
              <a:ext uri="{FF2B5EF4-FFF2-40B4-BE49-F238E27FC236}">
                <a16:creationId xmlns:a16="http://schemas.microsoft.com/office/drawing/2014/main" id="{8D7C6110-2896-4C57-9EE9-FAC02FA62B9D}"/>
              </a:ext>
            </a:extLst>
          </p:cNvPr>
          <p:cNvSpPr>
            <a:spLocks noGrp="1" noChangeArrowheads="1"/>
          </p:cNvSpPr>
          <p:nvPr>
            <p:ph type="sldNum" sz="quarter" idx="10"/>
          </p:nvPr>
        </p:nvSpPr>
        <p:spPr>
          <a:ln/>
        </p:spPr>
        <p:txBody>
          <a:bodyPr/>
          <a:lstStyle>
            <a:lvl1pPr>
              <a:defRPr/>
            </a:lvl1pPr>
          </a:lstStyle>
          <a:p>
            <a:pPr>
              <a:defRPr/>
            </a:pPr>
            <a:fld id="{EA2FE66F-D809-4C05-BF9D-A339FF4A4FEC}" type="slidenum">
              <a:rPr altLang="zh-CN"/>
              <a:pPr>
                <a:defRPr/>
              </a:pPr>
              <a:t>‹#›</a:t>
            </a:fld>
            <a:endParaRPr lang="zh-CN" altLang="zh-CN"/>
          </a:p>
        </p:txBody>
      </p:sp>
    </p:spTree>
    <p:extLst>
      <p:ext uri="{BB962C8B-B14F-4D97-AF65-F5344CB8AC3E}">
        <p14:creationId xmlns:p14="http://schemas.microsoft.com/office/powerpoint/2010/main" val="2494760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1048618" name="标题 1"/>
          <p:cNvSpPr>
            <a:spLocks noGrp="1"/>
          </p:cNvSpPr>
          <p:nvPr>
            <p:ph type="title"/>
          </p:nvPr>
        </p:nvSpPr>
        <p:spPr>
          <a:xfrm>
            <a:off x="305594" y="76544"/>
            <a:ext cx="10667767" cy="687301"/>
          </a:xfrm>
        </p:spPr>
        <p:txBody>
          <a:bodyPr/>
          <a:lstStyle/>
          <a:p>
            <a:r>
              <a:rPr lang="zh-CN" altLang="en-US" noProof="1"/>
              <a:t>单击此处编辑母版标题样式</a:t>
            </a:r>
          </a:p>
        </p:txBody>
      </p:sp>
      <p:sp>
        <p:nvSpPr>
          <p:cNvPr id="1048619" name="表格占位符 2"/>
          <p:cNvSpPr>
            <a:spLocks noGrp="1"/>
          </p:cNvSpPr>
          <p:nvPr>
            <p:ph type="tbl" idx="1"/>
          </p:nvPr>
        </p:nvSpPr>
        <p:spPr>
          <a:xfrm>
            <a:off x="711807" y="1218539"/>
            <a:ext cx="10768389" cy="4877133"/>
          </a:xfrm>
        </p:spPr>
        <p:txBody>
          <a:bodyPr lIns="91261" tIns="45630" rIns="91261" bIns="45630"/>
          <a:lstStyle/>
          <a:p>
            <a:pPr lvl="0"/>
            <a:endParaRPr lang="zh-CN" altLang="en-US" noProof="0"/>
          </a:p>
        </p:txBody>
      </p:sp>
      <p:sp>
        <p:nvSpPr>
          <p:cNvPr id="4" name="Rectangle 10">
            <a:extLst>
              <a:ext uri="{FF2B5EF4-FFF2-40B4-BE49-F238E27FC236}">
                <a16:creationId xmlns:a16="http://schemas.microsoft.com/office/drawing/2014/main" id="{B394FE9D-640D-40DC-892F-CB96867739E1}"/>
              </a:ext>
            </a:extLst>
          </p:cNvPr>
          <p:cNvSpPr>
            <a:spLocks noGrp="1" noChangeArrowheads="1"/>
          </p:cNvSpPr>
          <p:nvPr>
            <p:ph type="sldNum" sz="quarter" idx="10"/>
          </p:nvPr>
        </p:nvSpPr>
        <p:spPr>
          <a:ln/>
        </p:spPr>
        <p:txBody>
          <a:bodyPr/>
          <a:lstStyle>
            <a:lvl1pPr>
              <a:defRPr/>
            </a:lvl1pPr>
          </a:lstStyle>
          <a:p>
            <a:pPr>
              <a:defRPr/>
            </a:pPr>
            <a:fld id="{C461962F-39CB-4561-A32D-7D8495181323}" type="slidenum">
              <a:rPr altLang="zh-CN"/>
              <a:pPr>
                <a:defRPr/>
              </a:pPr>
              <a:t>‹#›</a:t>
            </a:fld>
            <a:endParaRPr lang="zh-CN" altLang="zh-CN"/>
          </a:p>
        </p:txBody>
      </p:sp>
    </p:spTree>
    <p:extLst>
      <p:ext uri="{BB962C8B-B14F-4D97-AF65-F5344CB8AC3E}">
        <p14:creationId xmlns:p14="http://schemas.microsoft.com/office/powerpoint/2010/main" val="37158635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1.jpe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rgbClr val="FBFEFF"/>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65105107-DF02-40D1-AA82-23BB648F1119}"/>
              </a:ext>
            </a:extLst>
          </p:cNvPr>
          <p:cNvSpPr>
            <a:spLocks noGrp="1" noChangeArrowheads="1"/>
          </p:cNvSpPr>
          <p:nvPr>
            <p:ph type="title" idx="4294967295"/>
          </p:nvPr>
        </p:nvSpPr>
        <p:spPr bwMode="auto">
          <a:xfrm>
            <a:off x="304470" y="76370"/>
            <a:ext cx="10668636" cy="68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904" tIns="45450" rIns="90904" bIns="45450" numCol="1" anchor="ctr" anchorCtr="0" compatLnSpc="1">
            <a:prstTxWarp prst="textNoShape">
              <a:avLst/>
            </a:prstTxWarp>
          </a:bodyPr>
          <a:lstStyle/>
          <a:p>
            <a:pPr lvl="0"/>
            <a:r>
              <a:rPr lang="zh-CN" altLang="en-US" noProof="1"/>
              <a:t>单击此处编辑母版标题样式</a:t>
            </a:r>
          </a:p>
        </p:txBody>
      </p:sp>
      <p:sp>
        <p:nvSpPr>
          <p:cNvPr id="2051" name="Rectangle 3">
            <a:extLst>
              <a:ext uri="{FF2B5EF4-FFF2-40B4-BE49-F238E27FC236}">
                <a16:creationId xmlns:a16="http://schemas.microsoft.com/office/drawing/2014/main" id="{A4EEA3A2-37E2-4D52-9713-2865BA0F5A42}"/>
              </a:ext>
            </a:extLst>
          </p:cNvPr>
          <p:cNvSpPr>
            <a:spLocks noGrp="1" noChangeArrowheads="1"/>
          </p:cNvSpPr>
          <p:nvPr>
            <p:ph type="body" idx="9"/>
          </p:nvPr>
        </p:nvSpPr>
        <p:spPr bwMode="auto">
          <a:xfrm>
            <a:off x="710767" y="1218861"/>
            <a:ext cx="10770466" cy="4877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904" tIns="45450" rIns="90904" bIns="45450" numCol="1" anchor="t" anchorCtr="0" compatLnSpc="1">
            <a:prstTxWarp prst="textNoShape">
              <a:avLst/>
            </a:prstTxWarp>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1028" name="Text Box 4">
            <a:extLst>
              <a:ext uri="{FF2B5EF4-FFF2-40B4-BE49-F238E27FC236}">
                <a16:creationId xmlns:a16="http://schemas.microsoft.com/office/drawing/2014/main" id="{B7E0E458-F45C-4DDC-B185-F8036EE4C3EC}"/>
              </a:ext>
            </a:extLst>
          </p:cNvPr>
          <p:cNvSpPr txBox="1">
            <a:spLocks noChangeArrowheads="1"/>
          </p:cNvSpPr>
          <p:nvPr/>
        </p:nvSpPr>
        <p:spPr bwMode="auto">
          <a:xfrm>
            <a:off x="8128000" y="779122"/>
            <a:ext cx="2845105" cy="215572"/>
          </a:xfrm>
          <a:prstGeom prst="rect">
            <a:avLst/>
          </a:prstGeom>
          <a:noFill/>
          <a:ln>
            <a:noFill/>
          </a:ln>
        </p:spPr>
        <p:txBody>
          <a:bodyPr lIns="90902" tIns="0" rIns="90902" bIns="0"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buFont typeface="Arial" panose="020B0604020202020204" pitchFamily="34" charset="0"/>
              <a:buNone/>
              <a:defRPr/>
            </a:pPr>
            <a:r>
              <a:rPr lang="en-US" altLang="zh-CN" sz="1401" i="1" noProof="1">
                <a:solidFill>
                  <a:srgbClr val="0039E5"/>
                </a:solidFill>
                <a:latin typeface="Times New Roman" panose="02020603050405020304" pitchFamily="18" charset="0"/>
              </a:rPr>
              <a:t>Institute of Mechanics</a:t>
            </a:r>
          </a:p>
        </p:txBody>
      </p:sp>
      <p:sp>
        <p:nvSpPr>
          <p:cNvPr id="1048579" name="Line 6">
            <a:extLst>
              <a:ext uri="{FF2B5EF4-FFF2-40B4-BE49-F238E27FC236}">
                <a16:creationId xmlns:a16="http://schemas.microsoft.com/office/drawing/2014/main" id="{90EE6819-0B6B-4B82-8E52-C7C9E4792537}"/>
              </a:ext>
            </a:extLst>
          </p:cNvPr>
          <p:cNvSpPr>
            <a:spLocks noChangeShapeType="1"/>
          </p:cNvSpPr>
          <p:nvPr/>
        </p:nvSpPr>
        <p:spPr bwMode="auto">
          <a:xfrm>
            <a:off x="304470" y="761661"/>
            <a:ext cx="10363148" cy="0"/>
          </a:xfrm>
          <a:prstGeom prst="line">
            <a:avLst/>
          </a:prstGeom>
          <a:ln>
            <a:solidFill>
              <a:srgbClr val="0070C0"/>
            </a:solidFill>
          </a:ln>
        </p:spPr>
        <p:style>
          <a:lnRef idx="2">
            <a:schemeClr val="accent6"/>
          </a:lnRef>
          <a:fillRef idx="0">
            <a:schemeClr val="accent6"/>
          </a:fillRef>
          <a:effectRef idx="1">
            <a:schemeClr val="accent6"/>
          </a:effectRef>
          <a:fontRef idx="minor">
            <a:schemeClr val="tx1"/>
          </a:fontRef>
        </p:style>
        <p:txBody>
          <a:bodyPr wrap="none" lIns="82873" tIns="41437" rIns="82873" bIns="41437"/>
          <a:lstStyle/>
          <a:p>
            <a:pPr defTabSz="913549" eaLnBrk="1" fontAlgn="auto" hangingPunct="1">
              <a:spcBef>
                <a:spcPts val="0"/>
              </a:spcBef>
              <a:spcAft>
                <a:spcPts val="0"/>
              </a:spcAft>
              <a:buFont typeface="Arial" panose="020B0604020202020204" pitchFamily="34" charset="0"/>
              <a:buNone/>
              <a:defRPr/>
            </a:pPr>
            <a:endParaRPr lang="zh-CN" altLang="en-US" sz="1799" noProof="1"/>
          </a:p>
        </p:txBody>
      </p:sp>
      <p:sp>
        <p:nvSpPr>
          <p:cNvPr id="1048580" name="Line 7">
            <a:extLst>
              <a:ext uri="{FF2B5EF4-FFF2-40B4-BE49-F238E27FC236}">
                <a16:creationId xmlns:a16="http://schemas.microsoft.com/office/drawing/2014/main" id="{E7105A56-D00F-4AB8-A8DF-32282F03B345}"/>
              </a:ext>
            </a:extLst>
          </p:cNvPr>
          <p:cNvSpPr>
            <a:spLocks noChangeShapeType="1"/>
          </p:cNvSpPr>
          <p:nvPr/>
        </p:nvSpPr>
        <p:spPr bwMode="auto">
          <a:xfrm>
            <a:off x="304470" y="914400"/>
            <a:ext cx="7823530" cy="0"/>
          </a:xfrm>
          <a:prstGeom prst="line">
            <a:avLst/>
          </a:prstGeom>
          <a:ln>
            <a:solidFill>
              <a:srgbClr val="0070C0"/>
            </a:solidFill>
          </a:ln>
        </p:spPr>
        <p:style>
          <a:lnRef idx="1">
            <a:schemeClr val="accent6"/>
          </a:lnRef>
          <a:fillRef idx="0">
            <a:schemeClr val="accent6"/>
          </a:fillRef>
          <a:effectRef idx="0">
            <a:schemeClr val="accent6"/>
          </a:effectRef>
          <a:fontRef idx="minor">
            <a:schemeClr val="tx1"/>
          </a:fontRef>
        </p:style>
        <p:txBody>
          <a:bodyPr wrap="none" lIns="82873" tIns="41437" rIns="82873" bIns="41437"/>
          <a:lstStyle/>
          <a:p>
            <a:pPr defTabSz="913549" eaLnBrk="1" fontAlgn="auto" hangingPunct="1">
              <a:spcBef>
                <a:spcPts val="0"/>
              </a:spcBef>
              <a:spcAft>
                <a:spcPts val="0"/>
              </a:spcAft>
              <a:buFont typeface="Arial" panose="020B0604020202020204" pitchFamily="34" charset="0"/>
              <a:buNone/>
              <a:defRPr/>
            </a:pPr>
            <a:endParaRPr lang="zh-CN" altLang="en-US" sz="1799" noProof="1"/>
          </a:p>
        </p:txBody>
      </p:sp>
      <p:sp>
        <p:nvSpPr>
          <p:cNvPr id="1031" name="Line 8">
            <a:extLst>
              <a:ext uri="{FF2B5EF4-FFF2-40B4-BE49-F238E27FC236}">
                <a16:creationId xmlns:a16="http://schemas.microsoft.com/office/drawing/2014/main" id="{0D90E8AB-FD05-4425-A0B2-B8155712664C}"/>
              </a:ext>
            </a:extLst>
          </p:cNvPr>
          <p:cNvSpPr>
            <a:spLocks noChangeShapeType="1"/>
          </p:cNvSpPr>
          <p:nvPr/>
        </p:nvSpPr>
        <p:spPr bwMode="auto">
          <a:xfrm>
            <a:off x="457214" y="6400800"/>
            <a:ext cx="11328488" cy="0"/>
          </a:xfrm>
          <a:prstGeom prst="line">
            <a:avLst/>
          </a:prstGeom>
          <a:noFill/>
          <a:ln w="57150" cmpd="thickThin">
            <a:solidFill>
              <a:srgbClr val="0070C0"/>
            </a:solidFill>
            <a:round/>
          </a:ln>
        </p:spPr>
        <p:txBody>
          <a:bodyPr wrap="none" lIns="82873" tIns="41437" rIns="82873" bIns="41437"/>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endParaRPr lang="zh-CN" altLang="en-US" sz="1501" noProof="1">
              <a:latin typeface="Times New Roman" panose="02020603050405020304" pitchFamily="18" charset="0"/>
            </a:endParaRPr>
          </a:p>
        </p:txBody>
      </p:sp>
      <p:sp>
        <p:nvSpPr>
          <p:cNvPr id="1032" name="Text Box 9">
            <a:extLst>
              <a:ext uri="{FF2B5EF4-FFF2-40B4-BE49-F238E27FC236}">
                <a16:creationId xmlns:a16="http://schemas.microsoft.com/office/drawing/2014/main" id="{769E15F5-983D-47B6-B9E5-94800FED8DFD}"/>
              </a:ext>
            </a:extLst>
          </p:cNvPr>
          <p:cNvSpPr txBox="1">
            <a:spLocks noChangeArrowheads="1"/>
          </p:cNvSpPr>
          <p:nvPr/>
        </p:nvSpPr>
        <p:spPr bwMode="auto">
          <a:xfrm>
            <a:off x="304469" y="6400800"/>
            <a:ext cx="4877615" cy="307358"/>
          </a:xfrm>
          <a:prstGeom prst="rect">
            <a:avLst/>
          </a:prstGeom>
          <a:noFill/>
          <a:ln>
            <a:noFill/>
          </a:ln>
        </p:spPr>
        <p:txBody>
          <a:bodyPr lIns="90902" tIns="45449" rIns="90902" bIns="45449">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buFont typeface="Arial" panose="020B0604020202020204" pitchFamily="34" charset="0"/>
              <a:buNone/>
              <a:defRPr/>
            </a:pPr>
            <a:r>
              <a:rPr lang="en-US" altLang="zh-CN" sz="1401" i="1" noProof="1">
                <a:solidFill>
                  <a:srgbClr val="0039E5"/>
                </a:solidFill>
                <a:latin typeface="Times New Roman" panose="02020603050405020304" pitchFamily="18" charset="0"/>
              </a:rPr>
              <a:t>Chinese Academy of Sciences</a:t>
            </a:r>
          </a:p>
        </p:txBody>
      </p:sp>
      <p:sp>
        <p:nvSpPr>
          <p:cNvPr id="1048583" name="Rectangle 10">
            <a:extLst>
              <a:ext uri="{FF2B5EF4-FFF2-40B4-BE49-F238E27FC236}">
                <a16:creationId xmlns:a16="http://schemas.microsoft.com/office/drawing/2014/main" id="{847A685D-A196-4584-AD85-D29F88ED5106}"/>
              </a:ext>
            </a:extLst>
          </p:cNvPr>
          <p:cNvSpPr>
            <a:spLocks noGrp="1" noChangeArrowheads="1"/>
          </p:cNvSpPr>
          <p:nvPr>
            <p:ph type="sldNum" sz="quarter" idx="4"/>
          </p:nvPr>
        </p:nvSpPr>
        <p:spPr bwMode="auto">
          <a:xfrm>
            <a:off x="9244047" y="6483279"/>
            <a:ext cx="2846124" cy="374721"/>
          </a:xfrm>
          <a:prstGeom prst="rect">
            <a:avLst/>
          </a:prstGeom>
          <a:noFill/>
          <a:ln w="9525">
            <a:noFill/>
            <a:miter lim="800000"/>
          </a:ln>
        </p:spPr>
        <p:txBody>
          <a:bodyPr vert="horz" wrap="square" lIns="82555" tIns="41275" rIns="82555" bIns="41275" numCol="1" anchor="t" anchorCtr="0" compatLnSpc="1">
            <a:prstTxWarp prst="textNoShape">
              <a:avLst/>
            </a:prstTxWarp>
          </a:bodyPr>
          <a:lstStyle>
            <a:lvl1pPr algn="r" eaLnBrk="1" hangingPunct="1">
              <a:defRPr sz="1283" smtClean="0"/>
            </a:lvl1pPr>
          </a:lstStyle>
          <a:p>
            <a:pPr>
              <a:defRPr/>
            </a:pPr>
            <a:fld id="{6CFC4BBF-C5F2-49FB-A456-C002D10EE397}" type="slidenum">
              <a:rPr lang="zh-CN" altLang="zh-CN"/>
              <a:pPr>
                <a:defRPr/>
              </a:pPr>
              <a:t>‹#›</a:t>
            </a:fld>
            <a:endParaRPr lang="zh-CN" altLang="zh-CN"/>
          </a:p>
        </p:txBody>
      </p:sp>
      <p:pic>
        <p:nvPicPr>
          <p:cNvPr id="2058" name="图片 1">
            <a:extLst>
              <a:ext uri="{FF2B5EF4-FFF2-40B4-BE49-F238E27FC236}">
                <a16:creationId xmlns:a16="http://schemas.microsoft.com/office/drawing/2014/main" id="{58632D53-E500-4C1D-9E3D-3CD00482E7AB}"/>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1209349" y="39713"/>
            <a:ext cx="926645" cy="956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4875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ftr="0" dt="0"/>
  <p:txStyles>
    <p:titleStyle>
      <a:lvl1pPr algn="l" defTabSz="909273" rtl="0" eaLnBrk="0" fontAlgn="base" hangingPunct="0">
        <a:spcBef>
          <a:spcPct val="0"/>
        </a:spcBef>
        <a:spcAft>
          <a:spcPct val="0"/>
        </a:spcAft>
        <a:defRPr sz="3592" b="1">
          <a:solidFill>
            <a:srgbClr val="CC6600"/>
          </a:solidFill>
          <a:latin typeface="+mj-lt"/>
          <a:ea typeface="+mj-ea"/>
          <a:cs typeface="+mj-cs"/>
        </a:defRPr>
      </a:lvl1pPr>
      <a:lvl2pPr algn="l" defTabSz="909273" rtl="0" eaLnBrk="0" fontAlgn="base" hangingPunct="0">
        <a:spcBef>
          <a:spcPct val="0"/>
        </a:spcBef>
        <a:spcAft>
          <a:spcPct val="0"/>
        </a:spcAft>
        <a:defRPr sz="3592" b="1">
          <a:solidFill>
            <a:srgbClr val="CC6600"/>
          </a:solidFill>
          <a:latin typeface="Times New Roman" panose="02020603050405020304" pitchFamily="18" charset="0"/>
          <a:ea typeface="宋体" panose="02010600030101010101" pitchFamily="2" charset="-122"/>
        </a:defRPr>
      </a:lvl2pPr>
      <a:lvl3pPr algn="l" defTabSz="909273" rtl="0" eaLnBrk="0" fontAlgn="base" hangingPunct="0">
        <a:spcBef>
          <a:spcPct val="0"/>
        </a:spcBef>
        <a:spcAft>
          <a:spcPct val="0"/>
        </a:spcAft>
        <a:defRPr sz="3592" b="1">
          <a:solidFill>
            <a:srgbClr val="CC6600"/>
          </a:solidFill>
          <a:latin typeface="Times New Roman" panose="02020603050405020304" pitchFamily="18" charset="0"/>
          <a:ea typeface="宋体" panose="02010600030101010101" pitchFamily="2" charset="-122"/>
        </a:defRPr>
      </a:lvl3pPr>
      <a:lvl4pPr algn="l" defTabSz="909273" rtl="0" eaLnBrk="0" fontAlgn="base" hangingPunct="0">
        <a:spcBef>
          <a:spcPct val="0"/>
        </a:spcBef>
        <a:spcAft>
          <a:spcPct val="0"/>
        </a:spcAft>
        <a:defRPr sz="3592" b="1">
          <a:solidFill>
            <a:srgbClr val="CC6600"/>
          </a:solidFill>
          <a:latin typeface="Times New Roman" panose="02020603050405020304" pitchFamily="18" charset="0"/>
          <a:ea typeface="宋体" panose="02010600030101010101" pitchFamily="2" charset="-122"/>
        </a:defRPr>
      </a:lvl4pPr>
      <a:lvl5pPr algn="l" defTabSz="909273" rtl="0" eaLnBrk="0" fontAlgn="base" hangingPunct="0">
        <a:spcBef>
          <a:spcPct val="0"/>
        </a:spcBef>
        <a:spcAft>
          <a:spcPct val="0"/>
        </a:spcAft>
        <a:defRPr sz="3592" b="1">
          <a:solidFill>
            <a:srgbClr val="CC6600"/>
          </a:solidFill>
          <a:latin typeface="Times New Roman" panose="02020603050405020304" pitchFamily="18" charset="0"/>
          <a:ea typeface="宋体" panose="02010600030101010101" pitchFamily="2" charset="-122"/>
        </a:defRPr>
      </a:lvl5pPr>
      <a:lvl6pPr marL="414620" algn="l" defTabSz="913549" rtl="0" fontAlgn="base">
        <a:spcBef>
          <a:spcPct val="0"/>
        </a:spcBef>
        <a:spcAft>
          <a:spcPct val="0"/>
        </a:spcAft>
        <a:defRPr sz="3598" b="1">
          <a:solidFill>
            <a:srgbClr val="CC6600"/>
          </a:solidFill>
          <a:latin typeface="Times New Roman" panose="02020603050405020304" pitchFamily="18" charset="0"/>
          <a:ea typeface="宋体" panose="02010600030101010101" pitchFamily="2" charset="-122"/>
        </a:defRPr>
      </a:lvl6pPr>
      <a:lvl7pPr marL="828426" algn="l" defTabSz="913549" rtl="0" fontAlgn="base">
        <a:spcBef>
          <a:spcPct val="0"/>
        </a:spcBef>
        <a:spcAft>
          <a:spcPct val="0"/>
        </a:spcAft>
        <a:defRPr sz="3598" b="1">
          <a:solidFill>
            <a:srgbClr val="CC6600"/>
          </a:solidFill>
          <a:latin typeface="Times New Roman" panose="02020603050405020304" pitchFamily="18" charset="0"/>
          <a:ea typeface="宋体" panose="02010600030101010101" pitchFamily="2" charset="-122"/>
        </a:defRPr>
      </a:lvl7pPr>
      <a:lvl8pPr marL="1243453" algn="l" defTabSz="913549" rtl="0" fontAlgn="base">
        <a:spcBef>
          <a:spcPct val="0"/>
        </a:spcBef>
        <a:spcAft>
          <a:spcPct val="0"/>
        </a:spcAft>
        <a:defRPr sz="3598" b="1">
          <a:solidFill>
            <a:srgbClr val="CC6600"/>
          </a:solidFill>
          <a:latin typeface="Times New Roman" panose="02020603050405020304" pitchFamily="18" charset="0"/>
          <a:ea typeface="宋体" panose="02010600030101010101" pitchFamily="2" charset="-122"/>
        </a:defRPr>
      </a:lvl8pPr>
      <a:lvl9pPr marL="1657259" algn="l" defTabSz="913549" rtl="0" fontAlgn="base">
        <a:spcBef>
          <a:spcPct val="0"/>
        </a:spcBef>
        <a:spcAft>
          <a:spcPct val="0"/>
        </a:spcAft>
        <a:defRPr sz="3598" b="1">
          <a:solidFill>
            <a:srgbClr val="CC6600"/>
          </a:solidFill>
          <a:latin typeface="Times New Roman" panose="02020603050405020304" pitchFamily="18" charset="0"/>
          <a:ea typeface="宋体" panose="02010600030101010101" pitchFamily="2" charset="-122"/>
        </a:defRPr>
      </a:lvl9pPr>
    </p:titleStyle>
    <p:bodyStyle>
      <a:lvl1pPr marL="338050" indent="-338050" algn="l" defTabSz="909273" rtl="0" eaLnBrk="0" fontAlgn="base" hangingPunct="0">
        <a:lnSpc>
          <a:spcPct val="130000"/>
        </a:lnSpc>
        <a:spcBef>
          <a:spcPct val="20000"/>
        </a:spcBef>
        <a:spcAft>
          <a:spcPct val="0"/>
        </a:spcAft>
        <a:buClr>
          <a:srgbClr val="003399"/>
        </a:buClr>
        <a:buFont typeface="Wingdings" panose="05000000000000000000" pitchFamily="2" charset="2"/>
        <a:buChar char="Ø"/>
        <a:defRPr sz="2373">
          <a:solidFill>
            <a:schemeClr val="bg2"/>
          </a:solidFill>
          <a:latin typeface="+mn-lt"/>
          <a:ea typeface="+mn-ea"/>
          <a:cs typeface="+mn-cs"/>
        </a:defRPr>
      </a:lvl1pPr>
      <a:lvl2pPr marL="738212" indent="-283066" algn="l" defTabSz="909273" rtl="0" eaLnBrk="0" fontAlgn="base" hangingPunct="0">
        <a:lnSpc>
          <a:spcPct val="130000"/>
        </a:lnSpc>
        <a:spcBef>
          <a:spcPct val="20000"/>
        </a:spcBef>
        <a:spcAft>
          <a:spcPct val="0"/>
        </a:spcAft>
        <a:buChar char="–"/>
        <a:defRPr sz="2758">
          <a:solidFill>
            <a:srgbClr val="0000FF"/>
          </a:solidFill>
          <a:latin typeface="+mn-lt"/>
          <a:ea typeface="楷体_GB2312" panose="02010609030101010101" pitchFamily="49" charset="-122"/>
        </a:defRPr>
      </a:lvl2pPr>
      <a:lvl3pPr marL="1136336" indent="-224009" algn="l" defTabSz="909273" rtl="0" eaLnBrk="0" fontAlgn="base" hangingPunct="0">
        <a:lnSpc>
          <a:spcPct val="130000"/>
        </a:lnSpc>
        <a:spcBef>
          <a:spcPct val="20000"/>
        </a:spcBef>
        <a:spcAft>
          <a:spcPct val="0"/>
        </a:spcAft>
        <a:buChar char="•"/>
        <a:defRPr sz="2373">
          <a:solidFill>
            <a:srgbClr val="000066"/>
          </a:solidFill>
          <a:latin typeface="+mn-lt"/>
          <a:ea typeface="+mj-ea"/>
        </a:defRPr>
      </a:lvl3pPr>
      <a:lvl4pPr marL="1595555" indent="-227064" algn="l" defTabSz="909273" rtl="0" eaLnBrk="0" fontAlgn="base" hangingPunct="0">
        <a:lnSpc>
          <a:spcPct val="130000"/>
        </a:lnSpc>
        <a:spcBef>
          <a:spcPct val="20000"/>
        </a:spcBef>
        <a:spcAft>
          <a:spcPct val="0"/>
        </a:spcAft>
        <a:buChar char="–"/>
        <a:defRPr sz="1988">
          <a:solidFill>
            <a:srgbClr val="000066"/>
          </a:solidFill>
          <a:latin typeface="+mn-lt"/>
          <a:ea typeface="+mj-ea"/>
        </a:defRPr>
      </a:lvl4pPr>
      <a:lvl5pPr marL="2052737" indent="-226045" algn="l" defTabSz="909273" rtl="0" eaLnBrk="0" fontAlgn="base" hangingPunct="0">
        <a:lnSpc>
          <a:spcPct val="130000"/>
        </a:lnSpc>
        <a:spcBef>
          <a:spcPct val="20000"/>
        </a:spcBef>
        <a:spcAft>
          <a:spcPct val="0"/>
        </a:spcAft>
        <a:buChar char="»"/>
        <a:defRPr sz="1347">
          <a:solidFill>
            <a:srgbClr val="000066"/>
          </a:solidFill>
          <a:latin typeface="+mn-lt"/>
          <a:ea typeface="+mj-ea"/>
        </a:defRPr>
      </a:lvl5pPr>
      <a:lvl6pPr marL="2470208" indent="-228489" algn="l" defTabSz="913549" rtl="0" fontAlgn="base">
        <a:lnSpc>
          <a:spcPct val="130000"/>
        </a:lnSpc>
        <a:spcBef>
          <a:spcPct val="20000"/>
        </a:spcBef>
        <a:spcAft>
          <a:spcPct val="0"/>
        </a:spcAft>
        <a:buChar char="»"/>
        <a:defRPr sz="1401">
          <a:solidFill>
            <a:srgbClr val="000066"/>
          </a:solidFill>
          <a:latin typeface="+mn-lt"/>
          <a:ea typeface="+mj-ea"/>
        </a:defRPr>
      </a:lvl6pPr>
      <a:lvl7pPr marL="2884828" indent="-228489" algn="l" defTabSz="913549" rtl="0" fontAlgn="base">
        <a:lnSpc>
          <a:spcPct val="130000"/>
        </a:lnSpc>
        <a:spcBef>
          <a:spcPct val="20000"/>
        </a:spcBef>
        <a:spcAft>
          <a:spcPct val="0"/>
        </a:spcAft>
        <a:buChar char="»"/>
        <a:defRPr sz="1401">
          <a:solidFill>
            <a:srgbClr val="000066"/>
          </a:solidFill>
          <a:latin typeface="+mn-lt"/>
          <a:ea typeface="+mj-ea"/>
        </a:defRPr>
      </a:lvl7pPr>
      <a:lvl8pPr marL="3299448" indent="-228489" algn="l" defTabSz="913549" rtl="0" fontAlgn="base">
        <a:lnSpc>
          <a:spcPct val="130000"/>
        </a:lnSpc>
        <a:spcBef>
          <a:spcPct val="20000"/>
        </a:spcBef>
        <a:spcAft>
          <a:spcPct val="0"/>
        </a:spcAft>
        <a:buChar char="»"/>
        <a:defRPr sz="1401">
          <a:solidFill>
            <a:srgbClr val="000066"/>
          </a:solidFill>
          <a:latin typeface="+mn-lt"/>
          <a:ea typeface="+mj-ea"/>
        </a:defRPr>
      </a:lvl8pPr>
      <a:lvl9pPr marL="3713254" indent="-228489" algn="l" defTabSz="913549" rtl="0" fontAlgn="base">
        <a:lnSpc>
          <a:spcPct val="130000"/>
        </a:lnSpc>
        <a:spcBef>
          <a:spcPct val="20000"/>
        </a:spcBef>
        <a:spcAft>
          <a:spcPct val="0"/>
        </a:spcAft>
        <a:buChar char="»"/>
        <a:defRPr sz="1401">
          <a:solidFill>
            <a:srgbClr val="000066"/>
          </a:solidFill>
          <a:latin typeface="+mn-lt"/>
          <a:ea typeface="+mj-ea"/>
        </a:defRPr>
      </a:lvl9pPr>
    </p:bodyStyle>
    <p:otherStyle>
      <a:defPPr>
        <a:defRPr lang="zh-CN"/>
      </a:defPPr>
      <a:lvl1pPr marL="0" algn="l" defTabSz="828426" rtl="0" eaLnBrk="1" latinLnBrk="0" hangingPunct="1">
        <a:defRPr sz="1600" kern="1200">
          <a:solidFill>
            <a:schemeClr val="tx1"/>
          </a:solidFill>
          <a:latin typeface="+mn-lt"/>
          <a:ea typeface="+mn-ea"/>
          <a:cs typeface="+mn-cs"/>
        </a:defRPr>
      </a:lvl1pPr>
      <a:lvl2pPr marL="414620" algn="l" defTabSz="828426" rtl="0" eaLnBrk="1" latinLnBrk="0" hangingPunct="1">
        <a:defRPr sz="1600" kern="1200">
          <a:solidFill>
            <a:schemeClr val="tx1"/>
          </a:solidFill>
          <a:latin typeface="+mn-lt"/>
          <a:ea typeface="+mn-ea"/>
          <a:cs typeface="+mn-cs"/>
        </a:defRPr>
      </a:lvl2pPr>
      <a:lvl3pPr marL="828426" algn="l" defTabSz="828426" rtl="0" eaLnBrk="1" latinLnBrk="0" hangingPunct="1">
        <a:defRPr sz="1600" kern="1200">
          <a:solidFill>
            <a:schemeClr val="tx1"/>
          </a:solidFill>
          <a:latin typeface="+mn-lt"/>
          <a:ea typeface="+mn-ea"/>
          <a:cs typeface="+mn-cs"/>
        </a:defRPr>
      </a:lvl3pPr>
      <a:lvl4pPr marL="1243453" algn="l" defTabSz="828426" rtl="0" eaLnBrk="1" latinLnBrk="0" hangingPunct="1">
        <a:defRPr sz="1600" kern="1200">
          <a:solidFill>
            <a:schemeClr val="tx1"/>
          </a:solidFill>
          <a:latin typeface="+mn-lt"/>
          <a:ea typeface="+mn-ea"/>
          <a:cs typeface="+mn-cs"/>
        </a:defRPr>
      </a:lvl4pPr>
      <a:lvl5pPr marL="1657259" algn="l" defTabSz="828426" rtl="0" eaLnBrk="1" latinLnBrk="0" hangingPunct="1">
        <a:defRPr sz="1600" kern="1200">
          <a:solidFill>
            <a:schemeClr val="tx1"/>
          </a:solidFill>
          <a:latin typeface="+mn-lt"/>
          <a:ea typeface="+mn-ea"/>
          <a:cs typeface="+mn-cs"/>
        </a:defRPr>
      </a:lvl5pPr>
      <a:lvl6pPr marL="2071879" algn="l" defTabSz="828426" rtl="0" eaLnBrk="1" latinLnBrk="0" hangingPunct="1">
        <a:defRPr sz="1600" kern="1200">
          <a:solidFill>
            <a:schemeClr val="tx1"/>
          </a:solidFill>
          <a:latin typeface="+mn-lt"/>
          <a:ea typeface="+mn-ea"/>
          <a:cs typeface="+mn-cs"/>
        </a:defRPr>
      </a:lvl6pPr>
      <a:lvl7pPr marL="2485685" algn="l" defTabSz="828426" rtl="0" eaLnBrk="1" latinLnBrk="0" hangingPunct="1">
        <a:defRPr sz="1600" kern="1200">
          <a:solidFill>
            <a:schemeClr val="tx1"/>
          </a:solidFill>
          <a:latin typeface="+mn-lt"/>
          <a:ea typeface="+mn-ea"/>
          <a:cs typeface="+mn-cs"/>
        </a:defRPr>
      </a:lvl7pPr>
      <a:lvl8pPr marL="2900712" algn="l" defTabSz="828426" rtl="0" eaLnBrk="1" latinLnBrk="0" hangingPunct="1">
        <a:defRPr sz="1600" kern="1200">
          <a:solidFill>
            <a:schemeClr val="tx1"/>
          </a:solidFill>
          <a:latin typeface="+mn-lt"/>
          <a:ea typeface="+mn-ea"/>
          <a:cs typeface="+mn-cs"/>
        </a:defRPr>
      </a:lvl8pPr>
      <a:lvl9pPr marL="3314518" algn="l" defTabSz="828426"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rgbClr val="FBFEFF"/>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2F69677-76D1-4C99-BCE5-57B097D638EB}"/>
              </a:ext>
            </a:extLst>
          </p:cNvPr>
          <p:cNvSpPr>
            <a:spLocks noGrp="1" noChangeArrowheads="1"/>
          </p:cNvSpPr>
          <p:nvPr>
            <p:ph type="title" idx="4294967295"/>
          </p:nvPr>
        </p:nvSpPr>
        <p:spPr bwMode="auto">
          <a:xfrm>
            <a:off x="304800" y="76200"/>
            <a:ext cx="10668000" cy="68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904" tIns="45450" rIns="90904" bIns="45450" numCol="1" anchor="ctr"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524CA492-4D35-457D-AA8E-869975406198}"/>
              </a:ext>
            </a:extLst>
          </p:cNvPr>
          <p:cNvSpPr>
            <a:spLocks noGrp="1" noChangeArrowheads="1"/>
          </p:cNvSpPr>
          <p:nvPr>
            <p:ph type="body" idx="4294967295"/>
          </p:nvPr>
        </p:nvSpPr>
        <p:spPr bwMode="auto">
          <a:xfrm>
            <a:off x="711201" y="1219200"/>
            <a:ext cx="1076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904" tIns="45450" rIns="90904" bIns="4545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Text Box 4">
            <a:extLst>
              <a:ext uri="{FF2B5EF4-FFF2-40B4-BE49-F238E27FC236}">
                <a16:creationId xmlns:a16="http://schemas.microsoft.com/office/drawing/2014/main" id="{092006CF-1713-49F4-8A51-FE5E2E1B8E1A}"/>
              </a:ext>
            </a:extLst>
          </p:cNvPr>
          <p:cNvSpPr txBox="1">
            <a:spLocks noChangeArrowheads="1"/>
          </p:cNvSpPr>
          <p:nvPr/>
        </p:nvSpPr>
        <p:spPr bwMode="auto">
          <a:xfrm>
            <a:off x="8128000" y="778898"/>
            <a:ext cx="2844800" cy="215444"/>
          </a:xfrm>
          <a:prstGeom prst="rect">
            <a:avLst/>
          </a:prstGeom>
          <a:noFill/>
          <a:ln>
            <a:noFill/>
          </a:ln>
        </p:spPr>
        <p:txBody>
          <a:bodyPr lIns="90902" tIns="0" rIns="90902" bIns="0"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defRPr/>
            </a:pPr>
            <a:r>
              <a:rPr lang="en-US" altLang="zh-CN" sz="1400" i="1">
                <a:solidFill>
                  <a:srgbClr val="0039E5"/>
                </a:solidFill>
                <a:latin typeface="Times New Roman" panose="02020603050405020304" pitchFamily="18" charset="0"/>
              </a:rPr>
              <a:t>Institute of Mechanics</a:t>
            </a:r>
          </a:p>
        </p:txBody>
      </p:sp>
      <p:sp>
        <p:nvSpPr>
          <p:cNvPr id="1048579" name="Line 6">
            <a:extLst>
              <a:ext uri="{FF2B5EF4-FFF2-40B4-BE49-F238E27FC236}">
                <a16:creationId xmlns:a16="http://schemas.microsoft.com/office/drawing/2014/main" id="{34EDF9ED-A3B7-4F1D-A17C-CAC3FF77B1F7}"/>
              </a:ext>
            </a:extLst>
          </p:cNvPr>
          <p:cNvSpPr>
            <a:spLocks noChangeShapeType="1"/>
          </p:cNvSpPr>
          <p:nvPr/>
        </p:nvSpPr>
        <p:spPr bwMode="auto">
          <a:xfrm>
            <a:off x="304801" y="762000"/>
            <a:ext cx="10363200" cy="0"/>
          </a:xfrm>
          <a:prstGeom prst="line">
            <a:avLst/>
          </a:prstGeom>
          <a:ln>
            <a:solidFill>
              <a:srgbClr val="0070C0"/>
            </a:solidFill>
          </a:ln>
        </p:spPr>
        <p:style>
          <a:lnRef idx="2">
            <a:schemeClr val="accent6"/>
          </a:lnRef>
          <a:fillRef idx="0">
            <a:schemeClr val="accent6"/>
          </a:fillRef>
          <a:effectRef idx="1">
            <a:schemeClr val="accent6"/>
          </a:effectRef>
          <a:fontRef idx="minor">
            <a:schemeClr val="tx1"/>
          </a:fontRef>
        </p:style>
        <p:txBody>
          <a:bodyPr wrap="none" lIns="82873" tIns="41437" rIns="82873" bIns="41437"/>
          <a:lstStyle/>
          <a:p>
            <a:pPr defTabSz="913713" eaLnBrk="1" fontAlgn="auto" hangingPunct="1">
              <a:spcBef>
                <a:spcPts val="0"/>
              </a:spcBef>
              <a:spcAft>
                <a:spcPts val="0"/>
              </a:spcAft>
              <a:buFont typeface="Arial" panose="020B0604020202020204" pitchFamily="34" charset="0"/>
              <a:buNone/>
              <a:defRPr/>
            </a:pPr>
            <a:endParaRPr lang="zh-CN" altLang="en-US" sz="1800" noProof="1"/>
          </a:p>
        </p:txBody>
      </p:sp>
      <p:sp>
        <p:nvSpPr>
          <p:cNvPr id="1048580" name="Line 7">
            <a:extLst>
              <a:ext uri="{FF2B5EF4-FFF2-40B4-BE49-F238E27FC236}">
                <a16:creationId xmlns:a16="http://schemas.microsoft.com/office/drawing/2014/main" id="{F36CEA21-4F89-4C61-8AF0-E5D57E343EB9}"/>
              </a:ext>
            </a:extLst>
          </p:cNvPr>
          <p:cNvSpPr>
            <a:spLocks noChangeShapeType="1"/>
          </p:cNvSpPr>
          <p:nvPr/>
        </p:nvSpPr>
        <p:spPr bwMode="auto">
          <a:xfrm>
            <a:off x="304800" y="914400"/>
            <a:ext cx="7823200" cy="0"/>
          </a:xfrm>
          <a:prstGeom prst="line">
            <a:avLst/>
          </a:prstGeom>
          <a:ln>
            <a:solidFill>
              <a:srgbClr val="0070C0"/>
            </a:solidFill>
          </a:ln>
        </p:spPr>
        <p:style>
          <a:lnRef idx="1">
            <a:schemeClr val="accent6"/>
          </a:lnRef>
          <a:fillRef idx="0">
            <a:schemeClr val="accent6"/>
          </a:fillRef>
          <a:effectRef idx="0">
            <a:schemeClr val="accent6"/>
          </a:effectRef>
          <a:fontRef idx="minor">
            <a:schemeClr val="tx1"/>
          </a:fontRef>
        </p:style>
        <p:txBody>
          <a:bodyPr wrap="none" lIns="82873" tIns="41437" rIns="82873" bIns="41437"/>
          <a:lstStyle/>
          <a:p>
            <a:pPr defTabSz="913713" eaLnBrk="1" fontAlgn="auto" hangingPunct="1">
              <a:spcBef>
                <a:spcPts val="0"/>
              </a:spcBef>
              <a:spcAft>
                <a:spcPts val="0"/>
              </a:spcAft>
              <a:buFont typeface="Arial" panose="020B0604020202020204" pitchFamily="34" charset="0"/>
              <a:buNone/>
              <a:defRPr/>
            </a:pPr>
            <a:endParaRPr lang="zh-CN" altLang="en-US" sz="1800" noProof="1"/>
          </a:p>
        </p:txBody>
      </p:sp>
      <p:sp>
        <p:nvSpPr>
          <p:cNvPr id="1031" name="Line 8">
            <a:extLst>
              <a:ext uri="{FF2B5EF4-FFF2-40B4-BE49-F238E27FC236}">
                <a16:creationId xmlns:a16="http://schemas.microsoft.com/office/drawing/2014/main" id="{35A8D2F0-D59D-4EE8-824C-438640ED563F}"/>
              </a:ext>
            </a:extLst>
          </p:cNvPr>
          <p:cNvSpPr>
            <a:spLocks noChangeShapeType="1"/>
          </p:cNvSpPr>
          <p:nvPr/>
        </p:nvSpPr>
        <p:spPr bwMode="auto">
          <a:xfrm>
            <a:off x="457201" y="6400800"/>
            <a:ext cx="11328400" cy="0"/>
          </a:xfrm>
          <a:prstGeom prst="line">
            <a:avLst/>
          </a:prstGeom>
          <a:noFill/>
          <a:ln w="57150" cmpd="thickThin">
            <a:solidFill>
              <a:srgbClr val="0070C0"/>
            </a:solidFill>
            <a:round/>
            <a:headEnd/>
            <a:tailEnd/>
          </a:ln>
        </p:spPr>
        <p:txBody>
          <a:bodyPr wrap="none" lIns="82873" tIns="41437" rIns="82873" bIns="41437"/>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defRPr/>
            </a:pPr>
            <a:endParaRPr lang="zh-CN" altLang="en-US" sz="1500">
              <a:latin typeface="Times New Roman" panose="02020603050405020304" pitchFamily="18" charset="0"/>
            </a:endParaRPr>
          </a:p>
        </p:txBody>
      </p:sp>
      <p:sp>
        <p:nvSpPr>
          <p:cNvPr id="1032" name="Text Box 9">
            <a:extLst>
              <a:ext uri="{FF2B5EF4-FFF2-40B4-BE49-F238E27FC236}">
                <a16:creationId xmlns:a16="http://schemas.microsoft.com/office/drawing/2014/main" id="{49E5915B-E0B1-4AE8-9451-9E7A13DCCDDE}"/>
              </a:ext>
            </a:extLst>
          </p:cNvPr>
          <p:cNvSpPr txBox="1">
            <a:spLocks noChangeArrowheads="1"/>
          </p:cNvSpPr>
          <p:nvPr/>
        </p:nvSpPr>
        <p:spPr bwMode="auto">
          <a:xfrm>
            <a:off x="304801" y="6400800"/>
            <a:ext cx="4876800" cy="307229"/>
          </a:xfrm>
          <a:prstGeom prst="rect">
            <a:avLst/>
          </a:prstGeom>
          <a:noFill/>
          <a:ln>
            <a:noFill/>
          </a:ln>
        </p:spPr>
        <p:txBody>
          <a:bodyPr lIns="90902" tIns="45449" rIns="90902" bIns="45449">
            <a:spAutoFit/>
          </a:bodyPr>
          <a:lstStyle>
            <a:lvl1pPr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defRPr/>
            </a:pPr>
            <a:r>
              <a:rPr lang="en-US" altLang="zh-CN" sz="1400" i="1">
                <a:solidFill>
                  <a:srgbClr val="0039E5"/>
                </a:solidFill>
                <a:latin typeface="Times New Roman" panose="02020603050405020304" pitchFamily="18" charset="0"/>
              </a:rPr>
              <a:t>Chinese Academy of Sciences</a:t>
            </a:r>
          </a:p>
        </p:txBody>
      </p:sp>
      <p:sp>
        <p:nvSpPr>
          <p:cNvPr id="1048583" name="Rectangle 10">
            <a:extLst>
              <a:ext uri="{FF2B5EF4-FFF2-40B4-BE49-F238E27FC236}">
                <a16:creationId xmlns:a16="http://schemas.microsoft.com/office/drawing/2014/main" id="{DE23B4CE-38D4-4F66-B9B5-D77B43B75038}"/>
              </a:ext>
            </a:extLst>
          </p:cNvPr>
          <p:cNvSpPr>
            <a:spLocks noGrp="1" noChangeArrowheads="1"/>
          </p:cNvSpPr>
          <p:nvPr>
            <p:ph type="sldNum" sz="quarter" idx="4"/>
          </p:nvPr>
        </p:nvSpPr>
        <p:spPr bwMode="auto">
          <a:xfrm>
            <a:off x="9244014" y="6483350"/>
            <a:ext cx="2846387" cy="374650"/>
          </a:xfrm>
          <a:prstGeom prst="rect">
            <a:avLst/>
          </a:prstGeom>
          <a:noFill/>
          <a:ln w="9525">
            <a:noFill/>
            <a:miter lim="800000"/>
          </a:ln>
        </p:spPr>
        <p:txBody>
          <a:bodyPr vert="horz" wrap="square" lIns="82555" tIns="41275" rIns="82555" bIns="41275" numCol="1" anchor="t" anchorCtr="0" compatLnSpc="1">
            <a:prstTxWarp prst="textNoShape">
              <a:avLst/>
            </a:prstTxWarp>
          </a:bodyPr>
          <a:lstStyle>
            <a:lvl1pPr algn="r" defTabSz="911173" eaLnBrk="1" hangingPunct="1">
              <a:buFont typeface="Arial" panose="020B0604020202020204" pitchFamily="34" charset="0"/>
              <a:buNone/>
              <a:defRPr sz="1300" noProof="1">
                <a:latin typeface="Times New Roman" panose="02020603050405020304" pitchFamily="18" charset="0"/>
              </a:defRPr>
            </a:lvl1pPr>
          </a:lstStyle>
          <a:p>
            <a:pPr>
              <a:defRPr/>
            </a:pPr>
            <a:fld id="{0FB6BA45-D5A2-4D6B-9F66-4D49E998ADBE}" type="slidenum">
              <a:rPr altLang="zh-CN"/>
              <a:pPr>
                <a:defRPr/>
              </a:pPr>
              <a:t>‹#›</a:t>
            </a:fld>
            <a:endParaRPr lang="zh-CN" altLang="zh-CN"/>
          </a:p>
        </p:txBody>
      </p:sp>
      <p:pic>
        <p:nvPicPr>
          <p:cNvPr id="1034" name="图片 1">
            <a:extLst>
              <a:ext uri="{FF2B5EF4-FFF2-40B4-BE49-F238E27FC236}">
                <a16:creationId xmlns:a16="http://schemas.microsoft.com/office/drawing/2014/main" id="{9A892E21-42CD-436F-AB49-BB921D174B9D}"/>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1209338" y="39688"/>
            <a:ext cx="927100"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357182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hf hdr="0" ftr="0" dt="0"/>
  <p:txStyles>
    <p:titleStyle>
      <a:lvl1pPr algn="l" defTabSz="909586" rtl="0" eaLnBrk="0" fontAlgn="base" hangingPunct="0">
        <a:spcBef>
          <a:spcPct val="0"/>
        </a:spcBef>
        <a:spcAft>
          <a:spcPct val="0"/>
        </a:spcAft>
        <a:defRPr sz="3600" b="1">
          <a:solidFill>
            <a:srgbClr val="CC6600"/>
          </a:solidFill>
          <a:latin typeface="+mj-lt"/>
          <a:ea typeface="+mj-ea"/>
          <a:cs typeface="+mj-cs"/>
        </a:defRPr>
      </a:lvl1pPr>
      <a:lvl2pPr algn="l" defTabSz="909586" rtl="0" eaLnBrk="0" fontAlgn="base" hangingPunct="0">
        <a:spcBef>
          <a:spcPct val="0"/>
        </a:spcBef>
        <a:spcAft>
          <a:spcPct val="0"/>
        </a:spcAft>
        <a:defRPr sz="3600" b="1">
          <a:solidFill>
            <a:srgbClr val="CC6600"/>
          </a:solidFill>
          <a:latin typeface="Times New Roman" panose="02020603050405020304" pitchFamily="18" charset="0"/>
          <a:ea typeface="宋体" panose="02010600030101010101" pitchFamily="2" charset="-122"/>
        </a:defRPr>
      </a:lvl2pPr>
      <a:lvl3pPr algn="l" defTabSz="909586" rtl="0" eaLnBrk="0" fontAlgn="base" hangingPunct="0">
        <a:spcBef>
          <a:spcPct val="0"/>
        </a:spcBef>
        <a:spcAft>
          <a:spcPct val="0"/>
        </a:spcAft>
        <a:defRPr sz="3600" b="1">
          <a:solidFill>
            <a:srgbClr val="CC6600"/>
          </a:solidFill>
          <a:latin typeface="Times New Roman" panose="02020603050405020304" pitchFamily="18" charset="0"/>
          <a:ea typeface="宋体" panose="02010600030101010101" pitchFamily="2" charset="-122"/>
        </a:defRPr>
      </a:lvl3pPr>
      <a:lvl4pPr algn="l" defTabSz="909586" rtl="0" eaLnBrk="0" fontAlgn="base" hangingPunct="0">
        <a:spcBef>
          <a:spcPct val="0"/>
        </a:spcBef>
        <a:spcAft>
          <a:spcPct val="0"/>
        </a:spcAft>
        <a:defRPr sz="3600" b="1">
          <a:solidFill>
            <a:srgbClr val="CC6600"/>
          </a:solidFill>
          <a:latin typeface="Times New Roman" panose="02020603050405020304" pitchFamily="18" charset="0"/>
          <a:ea typeface="宋体" panose="02010600030101010101" pitchFamily="2" charset="-122"/>
        </a:defRPr>
      </a:lvl4pPr>
      <a:lvl5pPr algn="l" defTabSz="909586" rtl="0" eaLnBrk="0" fontAlgn="base" hangingPunct="0">
        <a:spcBef>
          <a:spcPct val="0"/>
        </a:spcBef>
        <a:spcAft>
          <a:spcPct val="0"/>
        </a:spcAft>
        <a:defRPr sz="3600" b="1">
          <a:solidFill>
            <a:srgbClr val="CC6600"/>
          </a:solidFill>
          <a:latin typeface="Times New Roman" panose="02020603050405020304" pitchFamily="18" charset="0"/>
          <a:ea typeface="宋体" panose="02010600030101010101" pitchFamily="2" charset="-122"/>
        </a:defRPr>
      </a:lvl5pPr>
      <a:lvl6pPr marL="414631" algn="l" defTabSz="913713" rtl="0" fontAlgn="base">
        <a:spcBef>
          <a:spcPct val="0"/>
        </a:spcBef>
        <a:spcAft>
          <a:spcPct val="0"/>
        </a:spcAft>
        <a:defRPr sz="3600" b="1">
          <a:solidFill>
            <a:srgbClr val="CC6600"/>
          </a:solidFill>
          <a:latin typeface="Times New Roman" panose="02020603050405020304" pitchFamily="18" charset="0"/>
          <a:ea typeface="宋体" panose="02010600030101010101" pitchFamily="2" charset="-122"/>
        </a:defRPr>
      </a:lvl6pPr>
      <a:lvl7pPr marL="828627" algn="l" defTabSz="913713" rtl="0" fontAlgn="base">
        <a:spcBef>
          <a:spcPct val="0"/>
        </a:spcBef>
        <a:spcAft>
          <a:spcPct val="0"/>
        </a:spcAft>
        <a:defRPr sz="3600" b="1">
          <a:solidFill>
            <a:srgbClr val="CC6600"/>
          </a:solidFill>
          <a:latin typeface="Times New Roman" panose="02020603050405020304" pitchFamily="18" charset="0"/>
          <a:ea typeface="宋体" panose="02010600030101010101" pitchFamily="2" charset="-122"/>
        </a:defRPr>
      </a:lvl7pPr>
      <a:lvl8pPr marL="1243258" algn="l" defTabSz="913713" rtl="0" fontAlgn="base">
        <a:spcBef>
          <a:spcPct val="0"/>
        </a:spcBef>
        <a:spcAft>
          <a:spcPct val="0"/>
        </a:spcAft>
        <a:defRPr sz="3600" b="1">
          <a:solidFill>
            <a:srgbClr val="CC6600"/>
          </a:solidFill>
          <a:latin typeface="Times New Roman" panose="02020603050405020304" pitchFamily="18" charset="0"/>
          <a:ea typeface="宋体" panose="02010600030101010101" pitchFamily="2" charset="-122"/>
        </a:defRPr>
      </a:lvl8pPr>
      <a:lvl9pPr marL="1657255" algn="l" defTabSz="913713" rtl="0" fontAlgn="base">
        <a:spcBef>
          <a:spcPct val="0"/>
        </a:spcBef>
        <a:spcAft>
          <a:spcPct val="0"/>
        </a:spcAft>
        <a:defRPr sz="3600" b="1">
          <a:solidFill>
            <a:srgbClr val="CC6600"/>
          </a:solidFill>
          <a:latin typeface="Times New Roman" panose="02020603050405020304" pitchFamily="18" charset="0"/>
          <a:ea typeface="宋体" panose="02010600030101010101" pitchFamily="2" charset="-122"/>
        </a:defRPr>
      </a:lvl9pPr>
    </p:titleStyle>
    <p:bodyStyle>
      <a:lvl1pPr marL="338118" indent="-338118" algn="l" defTabSz="909586" rtl="0" eaLnBrk="0" fontAlgn="base" hangingPunct="0">
        <a:lnSpc>
          <a:spcPct val="130000"/>
        </a:lnSpc>
        <a:spcBef>
          <a:spcPct val="20000"/>
        </a:spcBef>
        <a:spcAft>
          <a:spcPct val="0"/>
        </a:spcAft>
        <a:buClr>
          <a:srgbClr val="003399"/>
        </a:buClr>
        <a:buFont typeface="Wingdings" panose="05000000000000000000" pitchFamily="2" charset="2"/>
        <a:buChar char="Ø"/>
        <a:defRPr sz="2400">
          <a:solidFill>
            <a:schemeClr val="bg2"/>
          </a:solidFill>
          <a:latin typeface="+mn-lt"/>
          <a:ea typeface="+mn-ea"/>
          <a:cs typeface="+mn-cs"/>
        </a:defRPr>
      </a:lvl1pPr>
      <a:lvl2pPr marL="738146" indent="-282559" algn="l" defTabSz="909586" rtl="0" eaLnBrk="0" fontAlgn="base" hangingPunct="0">
        <a:lnSpc>
          <a:spcPct val="130000"/>
        </a:lnSpc>
        <a:spcBef>
          <a:spcPct val="20000"/>
        </a:spcBef>
        <a:spcAft>
          <a:spcPct val="0"/>
        </a:spcAft>
        <a:buChar char="–"/>
        <a:defRPr sz="2800">
          <a:solidFill>
            <a:srgbClr val="0000FF"/>
          </a:solidFill>
          <a:latin typeface="+mn-lt"/>
          <a:ea typeface="楷体_GB2312" panose="02010609030101010101" pitchFamily="49" charset="-122"/>
        </a:defRPr>
      </a:lvl2pPr>
      <a:lvl3pPr marL="1136585" indent="-223825" algn="l" defTabSz="909586" rtl="0" eaLnBrk="0" fontAlgn="base" hangingPunct="0">
        <a:lnSpc>
          <a:spcPct val="130000"/>
        </a:lnSpc>
        <a:spcBef>
          <a:spcPct val="20000"/>
        </a:spcBef>
        <a:spcAft>
          <a:spcPct val="0"/>
        </a:spcAft>
        <a:buChar char="•"/>
        <a:defRPr sz="2400">
          <a:solidFill>
            <a:srgbClr val="000066"/>
          </a:solidFill>
          <a:latin typeface="+mn-lt"/>
          <a:ea typeface="+mj-ea"/>
        </a:defRPr>
      </a:lvl3pPr>
      <a:lvl4pPr marL="1595347" indent="-227000" algn="l" defTabSz="909586" rtl="0" eaLnBrk="0" fontAlgn="base" hangingPunct="0">
        <a:lnSpc>
          <a:spcPct val="130000"/>
        </a:lnSpc>
        <a:spcBef>
          <a:spcPct val="20000"/>
        </a:spcBef>
        <a:spcAft>
          <a:spcPct val="0"/>
        </a:spcAft>
        <a:buChar char="–"/>
        <a:defRPr sz="2000">
          <a:solidFill>
            <a:srgbClr val="000066"/>
          </a:solidFill>
          <a:latin typeface="+mn-lt"/>
          <a:ea typeface="+mj-ea"/>
        </a:defRPr>
      </a:lvl4pPr>
      <a:lvl5pPr marL="2052520" indent="-225412" algn="l" defTabSz="909586" rtl="0" eaLnBrk="0" fontAlgn="base" hangingPunct="0">
        <a:lnSpc>
          <a:spcPct val="130000"/>
        </a:lnSpc>
        <a:spcBef>
          <a:spcPct val="20000"/>
        </a:spcBef>
        <a:spcAft>
          <a:spcPct val="0"/>
        </a:spcAft>
        <a:buChar char="»"/>
        <a:defRPr sz="1400">
          <a:solidFill>
            <a:srgbClr val="000066"/>
          </a:solidFill>
          <a:latin typeface="+mn-lt"/>
          <a:ea typeface="+mj-ea"/>
        </a:defRPr>
      </a:lvl5pPr>
      <a:lvl6pPr marL="2470008" indent="-228587" algn="l" defTabSz="913713" rtl="0" fontAlgn="base">
        <a:lnSpc>
          <a:spcPct val="130000"/>
        </a:lnSpc>
        <a:spcBef>
          <a:spcPct val="20000"/>
        </a:spcBef>
        <a:spcAft>
          <a:spcPct val="0"/>
        </a:spcAft>
        <a:buChar char="»"/>
        <a:defRPr sz="1400">
          <a:solidFill>
            <a:srgbClr val="000066"/>
          </a:solidFill>
          <a:latin typeface="+mn-lt"/>
          <a:ea typeface="+mj-ea"/>
        </a:defRPr>
      </a:lvl6pPr>
      <a:lvl7pPr marL="2884639" indent="-228587" algn="l" defTabSz="913713" rtl="0" fontAlgn="base">
        <a:lnSpc>
          <a:spcPct val="130000"/>
        </a:lnSpc>
        <a:spcBef>
          <a:spcPct val="20000"/>
        </a:spcBef>
        <a:spcAft>
          <a:spcPct val="0"/>
        </a:spcAft>
        <a:buChar char="»"/>
        <a:defRPr sz="1400">
          <a:solidFill>
            <a:srgbClr val="000066"/>
          </a:solidFill>
          <a:latin typeface="+mn-lt"/>
          <a:ea typeface="+mj-ea"/>
        </a:defRPr>
      </a:lvl7pPr>
      <a:lvl8pPr marL="3299271" indent="-228587" algn="l" defTabSz="913713" rtl="0" fontAlgn="base">
        <a:lnSpc>
          <a:spcPct val="130000"/>
        </a:lnSpc>
        <a:spcBef>
          <a:spcPct val="20000"/>
        </a:spcBef>
        <a:spcAft>
          <a:spcPct val="0"/>
        </a:spcAft>
        <a:buChar char="»"/>
        <a:defRPr sz="1400">
          <a:solidFill>
            <a:srgbClr val="000066"/>
          </a:solidFill>
          <a:latin typeface="+mn-lt"/>
          <a:ea typeface="+mj-ea"/>
        </a:defRPr>
      </a:lvl8pPr>
      <a:lvl9pPr marL="3713267" indent="-228587" algn="l" defTabSz="913713" rtl="0" fontAlgn="base">
        <a:lnSpc>
          <a:spcPct val="130000"/>
        </a:lnSpc>
        <a:spcBef>
          <a:spcPct val="20000"/>
        </a:spcBef>
        <a:spcAft>
          <a:spcPct val="0"/>
        </a:spcAft>
        <a:buChar char="»"/>
        <a:defRPr sz="1400">
          <a:solidFill>
            <a:srgbClr val="000066"/>
          </a:solidFill>
          <a:latin typeface="+mn-lt"/>
          <a:ea typeface="+mj-ea"/>
        </a:defRPr>
      </a:lvl9pPr>
    </p:bodyStyle>
    <p:otherStyle>
      <a:defPPr>
        <a:defRPr lang="zh-CN"/>
      </a:defPPr>
      <a:lvl1pPr marL="0" algn="l" defTabSz="828627" rtl="0" eaLnBrk="1" latinLnBrk="0" hangingPunct="1">
        <a:defRPr sz="1600" kern="1200">
          <a:solidFill>
            <a:schemeClr val="tx1"/>
          </a:solidFill>
          <a:latin typeface="+mn-lt"/>
          <a:ea typeface="+mn-ea"/>
          <a:cs typeface="+mn-cs"/>
        </a:defRPr>
      </a:lvl1pPr>
      <a:lvl2pPr marL="414631" algn="l" defTabSz="828627" rtl="0" eaLnBrk="1" latinLnBrk="0" hangingPunct="1">
        <a:defRPr sz="1600" kern="1200">
          <a:solidFill>
            <a:schemeClr val="tx1"/>
          </a:solidFill>
          <a:latin typeface="+mn-lt"/>
          <a:ea typeface="+mn-ea"/>
          <a:cs typeface="+mn-cs"/>
        </a:defRPr>
      </a:lvl2pPr>
      <a:lvl3pPr marL="828627" algn="l" defTabSz="828627" rtl="0" eaLnBrk="1" latinLnBrk="0" hangingPunct="1">
        <a:defRPr sz="1600" kern="1200">
          <a:solidFill>
            <a:schemeClr val="tx1"/>
          </a:solidFill>
          <a:latin typeface="+mn-lt"/>
          <a:ea typeface="+mn-ea"/>
          <a:cs typeface="+mn-cs"/>
        </a:defRPr>
      </a:lvl3pPr>
      <a:lvl4pPr marL="1243258" algn="l" defTabSz="828627" rtl="0" eaLnBrk="1" latinLnBrk="0" hangingPunct="1">
        <a:defRPr sz="1600" kern="1200">
          <a:solidFill>
            <a:schemeClr val="tx1"/>
          </a:solidFill>
          <a:latin typeface="+mn-lt"/>
          <a:ea typeface="+mn-ea"/>
          <a:cs typeface="+mn-cs"/>
        </a:defRPr>
      </a:lvl4pPr>
      <a:lvl5pPr marL="1657255" algn="l" defTabSz="828627" rtl="0" eaLnBrk="1" latinLnBrk="0" hangingPunct="1">
        <a:defRPr sz="1600" kern="1200">
          <a:solidFill>
            <a:schemeClr val="tx1"/>
          </a:solidFill>
          <a:latin typeface="+mn-lt"/>
          <a:ea typeface="+mn-ea"/>
          <a:cs typeface="+mn-cs"/>
        </a:defRPr>
      </a:lvl5pPr>
      <a:lvl6pPr marL="2071886" algn="l" defTabSz="828627" rtl="0" eaLnBrk="1" latinLnBrk="0" hangingPunct="1">
        <a:defRPr sz="1600" kern="1200">
          <a:solidFill>
            <a:schemeClr val="tx1"/>
          </a:solidFill>
          <a:latin typeface="+mn-lt"/>
          <a:ea typeface="+mn-ea"/>
          <a:cs typeface="+mn-cs"/>
        </a:defRPr>
      </a:lvl6pPr>
      <a:lvl7pPr marL="2485882" algn="l" defTabSz="828627" rtl="0" eaLnBrk="1" latinLnBrk="0" hangingPunct="1">
        <a:defRPr sz="1600" kern="1200">
          <a:solidFill>
            <a:schemeClr val="tx1"/>
          </a:solidFill>
          <a:latin typeface="+mn-lt"/>
          <a:ea typeface="+mn-ea"/>
          <a:cs typeface="+mn-cs"/>
        </a:defRPr>
      </a:lvl7pPr>
      <a:lvl8pPr marL="2900513" algn="l" defTabSz="828627" rtl="0" eaLnBrk="1" latinLnBrk="0" hangingPunct="1">
        <a:defRPr sz="1600" kern="1200">
          <a:solidFill>
            <a:schemeClr val="tx1"/>
          </a:solidFill>
          <a:latin typeface="+mn-lt"/>
          <a:ea typeface="+mn-ea"/>
          <a:cs typeface="+mn-cs"/>
        </a:defRPr>
      </a:lvl8pPr>
      <a:lvl9pPr marL="3314510" algn="l" defTabSz="828627"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灯片编号占位符 1">
            <a:extLst>
              <a:ext uri="{FF2B5EF4-FFF2-40B4-BE49-F238E27FC236}">
                <a16:creationId xmlns:a16="http://schemas.microsoft.com/office/drawing/2014/main" id="{67B8E308-2505-4873-BEE4-DAABA72C4EA5}"/>
              </a:ext>
            </a:extLst>
          </p:cNvPr>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364">
              <a:defRPr>
                <a:solidFill>
                  <a:schemeClr val="tx1"/>
                </a:solidFill>
                <a:latin typeface="Times New Roman" panose="02020603050405020304" pitchFamily="18" charset="0"/>
                <a:ea typeface="黑体" panose="02010609060101010101" pitchFamily="49" charset="-122"/>
              </a:defRPr>
            </a:lvl1pPr>
            <a:lvl2pPr marL="476528" indent="-183280" defTabSz="914364">
              <a:defRPr>
                <a:solidFill>
                  <a:schemeClr val="tx1"/>
                </a:solidFill>
                <a:latin typeface="Times New Roman" panose="02020603050405020304" pitchFamily="18" charset="0"/>
                <a:ea typeface="黑体" panose="02010609060101010101" pitchFamily="49" charset="-122"/>
              </a:defRPr>
            </a:lvl2pPr>
            <a:lvl3pPr marL="733120" indent="-146624" defTabSz="914364">
              <a:defRPr>
                <a:solidFill>
                  <a:schemeClr val="tx1"/>
                </a:solidFill>
                <a:latin typeface="Times New Roman" panose="02020603050405020304" pitchFamily="18" charset="0"/>
                <a:ea typeface="黑体" panose="02010609060101010101" pitchFamily="49" charset="-122"/>
              </a:defRPr>
            </a:lvl3pPr>
            <a:lvl4pPr marL="1026368" indent="-146624" defTabSz="914364">
              <a:defRPr>
                <a:solidFill>
                  <a:schemeClr val="tx1"/>
                </a:solidFill>
                <a:latin typeface="Times New Roman" panose="02020603050405020304" pitchFamily="18" charset="0"/>
                <a:ea typeface="黑体" panose="02010609060101010101" pitchFamily="49" charset="-122"/>
              </a:defRPr>
            </a:lvl4pPr>
            <a:lvl5pPr marL="1319616" indent="-146624" defTabSz="914364">
              <a:defRPr>
                <a:solidFill>
                  <a:schemeClr val="tx1"/>
                </a:solidFill>
                <a:latin typeface="Times New Roman" panose="02020603050405020304" pitchFamily="18" charset="0"/>
                <a:ea typeface="黑体" panose="02010609060101010101" pitchFamily="49" charset="-122"/>
              </a:defRPr>
            </a:lvl5pPr>
            <a:lvl6pPr marL="1612864"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1906113"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2199361"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2492609"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0" fontAlgn="base" hangingPunct="0">
              <a:spcBef>
                <a:spcPct val="0"/>
              </a:spcBef>
              <a:spcAft>
                <a:spcPct val="0"/>
              </a:spcAft>
            </a:pPr>
            <a:fld id="{2DD1DC1D-D5D6-455B-BD75-B2C41F08D954}" type="slidenum">
              <a:rPr lang="zh-CN" altLang="zh-CN">
                <a:solidFill>
                  <a:srgbClr val="000000"/>
                </a:solidFill>
                <a:ea typeface="宋体" panose="02010600030101010101" pitchFamily="2" charset="-122"/>
              </a:rPr>
              <a:pPr eaLnBrk="0" fontAlgn="base" hangingPunct="0">
                <a:spcBef>
                  <a:spcPct val="0"/>
                </a:spcBef>
                <a:spcAft>
                  <a:spcPct val="0"/>
                </a:spcAft>
              </a:pPr>
              <a:t>1</a:t>
            </a:fld>
            <a:endParaRPr lang="zh-CN" altLang="zh-CN">
              <a:solidFill>
                <a:srgbClr val="000000"/>
              </a:solidFill>
              <a:ea typeface="宋体" panose="02010600030101010101" pitchFamily="2" charset="-122"/>
            </a:endParaRPr>
          </a:p>
        </p:txBody>
      </p:sp>
      <p:sp>
        <p:nvSpPr>
          <p:cNvPr id="4" name="文本框 3"/>
          <p:cNvSpPr txBox="1"/>
          <p:nvPr/>
        </p:nvSpPr>
        <p:spPr>
          <a:xfrm>
            <a:off x="628595" y="2348880"/>
            <a:ext cx="10934809" cy="797652"/>
          </a:xfrm>
          <a:prstGeom prst="rect">
            <a:avLst/>
          </a:prstGeom>
          <a:noFill/>
        </p:spPr>
        <p:txBody>
          <a:bodyPr wrap="square" lIns="91438" tIns="45719" rIns="91438" bIns="45719" rtlCol="0">
            <a:spAutoFit/>
          </a:bodyPr>
          <a:lstStyle/>
          <a:p>
            <a:pPr algn="ctr">
              <a:lnSpc>
                <a:spcPts val="5500"/>
              </a:lnSpc>
            </a:pPr>
            <a:r>
              <a:rPr lang="zh-CN" altLang="en-US" sz="5400" b="1" dirty="0">
                <a:solidFill>
                  <a:srgbClr val="C00000"/>
                </a:solidFill>
                <a:latin typeface="微软雅黑" panose="020B0503020204020204" pitchFamily="34" charset="-122"/>
                <a:ea typeface="微软雅黑" panose="020B0503020204020204" pitchFamily="34" charset="-122"/>
              </a:rPr>
              <a:t>学习</a:t>
            </a:r>
            <a:r>
              <a:rPr lang="en-US" altLang="zh-CN" sz="5400" b="1" dirty="0">
                <a:solidFill>
                  <a:srgbClr val="C00000"/>
                </a:solidFill>
                <a:latin typeface="微软雅黑" panose="020B0503020204020204" pitchFamily="34" charset="-122"/>
                <a:ea typeface="微软雅黑" panose="020B0503020204020204" pitchFamily="34" charset="-122"/>
              </a:rPr>
              <a:t>《</a:t>
            </a:r>
            <a:r>
              <a:rPr lang="zh-CN" altLang="en-US" sz="5400" b="1" dirty="0">
                <a:solidFill>
                  <a:srgbClr val="C00000"/>
                </a:solidFill>
                <a:latin typeface="微软雅黑" panose="020B0503020204020204" pitchFamily="34" charset="-122"/>
                <a:ea typeface="微软雅黑" panose="020B0503020204020204" pitchFamily="34" charset="-122"/>
              </a:rPr>
              <a:t>中华人民共和国工会法</a:t>
            </a:r>
            <a:r>
              <a:rPr lang="en-US" altLang="zh-CN" sz="5400" b="1" dirty="0">
                <a:solidFill>
                  <a:srgbClr val="C00000"/>
                </a:solidFill>
                <a:latin typeface="微软雅黑" panose="020B0503020204020204" pitchFamily="34" charset="-122"/>
                <a:ea typeface="微软雅黑" panose="020B0503020204020204" pitchFamily="34" charset="-122"/>
              </a:rPr>
              <a:t>》</a:t>
            </a:r>
          </a:p>
        </p:txBody>
      </p:sp>
      <p:sp>
        <p:nvSpPr>
          <p:cNvPr id="6" name="TextBox 20">
            <a:extLst>
              <a:ext uri="{FF2B5EF4-FFF2-40B4-BE49-F238E27FC236}">
                <a16:creationId xmlns:a16="http://schemas.microsoft.com/office/drawing/2014/main" id="{811A02B3-72A0-4EB7-8BDD-8743DC663F59}"/>
              </a:ext>
            </a:extLst>
          </p:cNvPr>
          <p:cNvSpPr txBox="1"/>
          <p:nvPr/>
        </p:nvSpPr>
        <p:spPr>
          <a:xfrm>
            <a:off x="2086927" y="4290340"/>
            <a:ext cx="8018146" cy="1126460"/>
          </a:xfrm>
          <a:prstGeom prst="rect">
            <a:avLst/>
          </a:prstGeom>
          <a:noFill/>
          <a:effectLst/>
        </p:spPr>
        <p:txBody>
          <a:bodyPr wrap="square" lIns="91438" tIns="45719" rIns="91438" bIns="45719" rtlCol="0">
            <a:spAutoFit/>
          </a:bodyPr>
          <a:lstStyle/>
          <a:p>
            <a:pPr algn="ctr">
              <a:lnSpc>
                <a:spcPct val="140000"/>
              </a:lnSpc>
            </a:pPr>
            <a:r>
              <a:rPr lang="zh-CN" altLang="en-US" sz="2400" b="1" dirty="0" smtClean="0">
                <a:latin typeface="楷体" pitchFamily="49" charset="-122"/>
                <a:ea typeface="楷体" pitchFamily="49" charset="-122"/>
                <a:cs typeface="书体坊郭沫若字体" panose="03000509000000000000" pitchFamily="65" charset="-122"/>
              </a:rPr>
              <a:t>力学所工会</a:t>
            </a:r>
            <a:endParaRPr lang="en-US" altLang="zh-CN" sz="2400" b="1" dirty="0">
              <a:latin typeface="楷体" pitchFamily="49" charset="-122"/>
              <a:ea typeface="楷体" pitchFamily="49" charset="-122"/>
              <a:cs typeface="书体坊郭沫若字体" panose="03000509000000000000" pitchFamily="65" charset="-122"/>
            </a:endParaRPr>
          </a:p>
          <a:p>
            <a:pPr algn="ctr">
              <a:lnSpc>
                <a:spcPct val="140000"/>
              </a:lnSpc>
            </a:pPr>
            <a:r>
              <a:rPr lang="en-US" altLang="zh-CN" sz="2400" b="1" dirty="0">
                <a:latin typeface="楷体" pitchFamily="49" charset="-122"/>
                <a:ea typeface="楷体" pitchFamily="49" charset="-122"/>
                <a:cs typeface="书体坊郭沫若字体" panose="03000509000000000000" pitchFamily="65" charset="-122"/>
              </a:rPr>
              <a:t>2022</a:t>
            </a:r>
            <a:r>
              <a:rPr lang="zh-CN" altLang="en-US" sz="2400" b="1" dirty="0" smtClean="0">
                <a:latin typeface="楷体" pitchFamily="49" charset="-122"/>
                <a:ea typeface="楷体" pitchFamily="49" charset="-122"/>
                <a:cs typeface="书体坊郭沫若字体" panose="03000509000000000000" pitchFamily="65" charset="-122"/>
              </a:rPr>
              <a:t>年</a:t>
            </a:r>
            <a:r>
              <a:rPr lang="en-US" altLang="zh-CN" sz="2400" b="1" dirty="0">
                <a:latin typeface="楷体" pitchFamily="49" charset="-122"/>
                <a:ea typeface="楷体" pitchFamily="49" charset="-122"/>
                <a:cs typeface="书体坊郭沫若字体" panose="03000509000000000000" pitchFamily="65" charset="-122"/>
              </a:rPr>
              <a:t>4</a:t>
            </a:r>
            <a:r>
              <a:rPr lang="zh-CN" altLang="en-US" sz="2400" b="1" dirty="0" smtClean="0">
                <a:latin typeface="楷体" pitchFamily="49" charset="-122"/>
                <a:ea typeface="楷体" pitchFamily="49" charset="-122"/>
                <a:cs typeface="书体坊郭沫若字体" panose="03000509000000000000" pitchFamily="65" charset="-122"/>
              </a:rPr>
              <a:t>月</a:t>
            </a:r>
            <a:r>
              <a:rPr lang="en-US" altLang="zh-CN" sz="2400" b="1" dirty="0" smtClean="0">
                <a:latin typeface="楷体" pitchFamily="49" charset="-122"/>
                <a:ea typeface="楷体" pitchFamily="49" charset="-122"/>
                <a:cs typeface="书体坊郭沫若字体" panose="03000509000000000000" pitchFamily="65" charset="-122"/>
              </a:rPr>
              <a:t>20</a:t>
            </a:r>
            <a:r>
              <a:rPr lang="zh-CN" altLang="en-US" sz="2400" b="1" dirty="0" smtClean="0">
                <a:latin typeface="楷体" pitchFamily="49" charset="-122"/>
                <a:ea typeface="楷体" pitchFamily="49" charset="-122"/>
                <a:cs typeface="书体坊郭沫若字体" panose="03000509000000000000" pitchFamily="65" charset="-122"/>
              </a:rPr>
              <a:t>日</a:t>
            </a:r>
            <a:endParaRPr lang="zh-CN" altLang="en-US" sz="2400" b="1" dirty="0">
              <a:latin typeface="楷体" pitchFamily="49" charset="-122"/>
              <a:ea typeface="楷体" pitchFamily="49" charset="-122"/>
              <a:cs typeface="书体坊郭沫若字体" panose="03000509000000000000" pitchFamily="65"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灯片编号占位符 1">
            <a:extLst>
              <a:ext uri="{FF2B5EF4-FFF2-40B4-BE49-F238E27FC236}">
                <a16:creationId xmlns:a16="http://schemas.microsoft.com/office/drawing/2014/main" id="{00ADAFB4-A98E-4A8B-A13A-0BD4DDE8FB0F}"/>
              </a:ext>
            </a:extLst>
          </p:cNvPr>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364">
              <a:defRPr>
                <a:solidFill>
                  <a:schemeClr val="tx1"/>
                </a:solidFill>
                <a:latin typeface="Times New Roman" panose="02020603050405020304" pitchFamily="18" charset="0"/>
                <a:ea typeface="黑体" panose="02010609060101010101" pitchFamily="49" charset="-122"/>
              </a:defRPr>
            </a:lvl1pPr>
            <a:lvl2pPr marL="476528" indent="-183280" defTabSz="914364">
              <a:defRPr>
                <a:solidFill>
                  <a:schemeClr val="tx1"/>
                </a:solidFill>
                <a:latin typeface="Times New Roman" panose="02020603050405020304" pitchFamily="18" charset="0"/>
                <a:ea typeface="黑体" panose="02010609060101010101" pitchFamily="49" charset="-122"/>
              </a:defRPr>
            </a:lvl2pPr>
            <a:lvl3pPr marL="733120" indent="-146624" defTabSz="914364">
              <a:defRPr>
                <a:solidFill>
                  <a:schemeClr val="tx1"/>
                </a:solidFill>
                <a:latin typeface="Times New Roman" panose="02020603050405020304" pitchFamily="18" charset="0"/>
                <a:ea typeface="黑体" panose="02010609060101010101" pitchFamily="49" charset="-122"/>
              </a:defRPr>
            </a:lvl3pPr>
            <a:lvl4pPr marL="1026368" indent="-146624" defTabSz="914364">
              <a:defRPr>
                <a:solidFill>
                  <a:schemeClr val="tx1"/>
                </a:solidFill>
                <a:latin typeface="Times New Roman" panose="02020603050405020304" pitchFamily="18" charset="0"/>
                <a:ea typeface="黑体" panose="02010609060101010101" pitchFamily="49" charset="-122"/>
              </a:defRPr>
            </a:lvl4pPr>
            <a:lvl5pPr marL="1319616" indent="-146624" defTabSz="914364">
              <a:defRPr>
                <a:solidFill>
                  <a:schemeClr val="tx1"/>
                </a:solidFill>
                <a:latin typeface="Times New Roman" panose="02020603050405020304" pitchFamily="18" charset="0"/>
                <a:ea typeface="黑体" panose="02010609060101010101" pitchFamily="49" charset="-122"/>
              </a:defRPr>
            </a:lvl5pPr>
            <a:lvl6pPr marL="1612864"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1906113"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2199361"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2492609"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0" hangingPunct="0"/>
            <a:fld id="{FE8C9CD9-9E28-4E3E-B7F4-13020470053F}" type="slidenum">
              <a:rPr lang="zh-CN" altLang="zh-CN">
                <a:solidFill>
                  <a:srgbClr val="000000"/>
                </a:solidFill>
                <a:ea typeface="宋体" panose="02010600030101010101" pitchFamily="2" charset="-122"/>
              </a:rPr>
              <a:pPr eaLnBrk="0" hangingPunct="0"/>
              <a:t>10</a:t>
            </a:fld>
            <a:endParaRPr lang="zh-CN" altLang="zh-CN">
              <a:solidFill>
                <a:srgbClr val="000000"/>
              </a:solidFill>
              <a:ea typeface="宋体" panose="02010600030101010101" pitchFamily="2" charset="-122"/>
            </a:endParaRPr>
          </a:p>
        </p:txBody>
      </p:sp>
      <p:sp>
        <p:nvSpPr>
          <p:cNvPr id="4" name="文本框 6">
            <a:extLst>
              <a:ext uri="{FF2B5EF4-FFF2-40B4-BE49-F238E27FC236}">
                <a16:creationId xmlns:a16="http://schemas.microsoft.com/office/drawing/2014/main" id="{150BCEB8-3D8F-4489-82E4-AFD3F15F9AA1}"/>
              </a:ext>
            </a:extLst>
          </p:cNvPr>
          <p:cNvSpPr txBox="1"/>
          <p:nvPr/>
        </p:nvSpPr>
        <p:spPr>
          <a:xfrm>
            <a:off x="335124" y="166779"/>
            <a:ext cx="10810574" cy="523220"/>
          </a:xfrm>
          <a:prstGeom prst="rect">
            <a:avLst/>
          </a:prstGeom>
          <a:noFill/>
        </p:spPr>
        <p:txBody>
          <a:bodyPr>
            <a:spAutoFit/>
          </a:bodyPr>
          <a:lstStyle>
            <a:defPPr>
              <a:defRPr lang="zh-CN"/>
            </a:defPPr>
            <a:lvl1pPr marL="0" algn="l" defTabSz="828675" rtl="0" eaLnBrk="1" latinLnBrk="0" hangingPunct="1">
              <a:defRPr sz="1600" kern="1200">
                <a:solidFill>
                  <a:schemeClr val="tx1"/>
                </a:solidFill>
                <a:latin typeface="+mn-lt"/>
                <a:ea typeface="+mn-ea"/>
                <a:cs typeface="+mn-cs"/>
              </a:defRPr>
            </a:lvl1pPr>
            <a:lvl2pPr marL="414655" algn="l" defTabSz="828675" rtl="0" eaLnBrk="1" latinLnBrk="0" hangingPunct="1">
              <a:defRPr sz="1600" kern="1200">
                <a:solidFill>
                  <a:schemeClr val="tx1"/>
                </a:solidFill>
                <a:latin typeface="+mn-lt"/>
                <a:ea typeface="+mn-ea"/>
                <a:cs typeface="+mn-cs"/>
              </a:defRPr>
            </a:lvl2pPr>
            <a:lvl3pPr marL="828675" algn="l" defTabSz="828675" rtl="0" eaLnBrk="1" latinLnBrk="0" hangingPunct="1">
              <a:defRPr sz="1600" kern="1200">
                <a:solidFill>
                  <a:schemeClr val="tx1"/>
                </a:solidFill>
                <a:latin typeface="+mn-lt"/>
                <a:ea typeface="+mn-ea"/>
                <a:cs typeface="+mn-cs"/>
              </a:defRPr>
            </a:lvl3pPr>
            <a:lvl4pPr marL="1243330" algn="l" defTabSz="828675" rtl="0" eaLnBrk="1" latinLnBrk="0" hangingPunct="1">
              <a:defRPr sz="1600" kern="1200">
                <a:solidFill>
                  <a:schemeClr val="tx1"/>
                </a:solidFill>
                <a:latin typeface="+mn-lt"/>
                <a:ea typeface="+mn-ea"/>
                <a:cs typeface="+mn-cs"/>
              </a:defRPr>
            </a:lvl4pPr>
            <a:lvl5pPr marL="1657350" algn="l" defTabSz="828675" rtl="0" eaLnBrk="1" latinLnBrk="0" hangingPunct="1">
              <a:defRPr sz="1600" kern="1200">
                <a:solidFill>
                  <a:schemeClr val="tx1"/>
                </a:solidFill>
                <a:latin typeface="+mn-lt"/>
                <a:ea typeface="+mn-ea"/>
                <a:cs typeface="+mn-cs"/>
              </a:defRPr>
            </a:lvl5pPr>
            <a:lvl6pPr marL="2072005" algn="l" defTabSz="828675" rtl="0" eaLnBrk="1" latinLnBrk="0" hangingPunct="1">
              <a:defRPr sz="1600" kern="1200">
                <a:solidFill>
                  <a:schemeClr val="tx1"/>
                </a:solidFill>
                <a:latin typeface="+mn-lt"/>
                <a:ea typeface="+mn-ea"/>
                <a:cs typeface="+mn-cs"/>
              </a:defRPr>
            </a:lvl6pPr>
            <a:lvl7pPr marL="2486025" algn="l" defTabSz="828675" rtl="0" eaLnBrk="1" latinLnBrk="0" hangingPunct="1">
              <a:defRPr sz="1600" kern="1200">
                <a:solidFill>
                  <a:schemeClr val="tx1"/>
                </a:solidFill>
                <a:latin typeface="+mn-lt"/>
                <a:ea typeface="+mn-ea"/>
                <a:cs typeface="+mn-cs"/>
              </a:defRPr>
            </a:lvl7pPr>
            <a:lvl8pPr marL="2900680" algn="l" defTabSz="828675" rtl="0" eaLnBrk="1" latinLnBrk="0" hangingPunct="1">
              <a:defRPr sz="1600" kern="1200">
                <a:solidFill>
                  <a:schemeClr val="tx1"/>
                </a:solidFill>
                <a:latin typeface="+mn-lt"/>
                <a:ea typeface="+mn-ea"/>
                <a:cs typeface="+mn-cs"/>
              </a:defRPr>
            </a:lvl8pPr>
            <a:lvl9pPr marL="3314700" algn="l" defTabSz="828675" rtl="0" eaLnBrk="1" latinLnBrk="0" hangingPunct="1">
              <a:defRPr sz="1600" kern="1200">
                <a:solidFill>
                  <a:schemeClr val="tx1"/>
                </a:solidFill>
                <a:latin typeface="+mn-lt"/>
                <a:ea typeface="+mn-ea"/>
                <a:cs typeface="+mn-cs"/>
              </a:defRPr>
            </a:lvl9pPr>
          </a:lstStyle>
          <a:p>
            <a:pPr defTabSz="828627" fontAlgn="base">
              <a:spcBef>
                <a:spcPct val="0"/>
              </a:spcBef>
              <a:spcAft>
                <a:spcPct val="0"/>
              </a:spcAft>
              <a:defRPr/>
            </a:pPr>
            <a:r>
              <a:rPr lang="en-US" altLang="zh-CN"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4</a:t>
            </a:r>
            <a:r>
              <a:rPr lang="zh-CN" altLang="en-US" sz="2800" b="1" noProof="1"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、主要内容</a:t>
            </a:r>
            <a:endParaRPr lang="zh-CN" altLang="en-US"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5" name="文本框 3">
            <a:extLst>
              <a:ext uri="{FF2B5EF4-FFF2-40B4-BE49-F238E27FC236}">
                <a16:creationId xmlns:a16="http://schemas.microsoft.com/office/drawing/2014/main" id="{39034EE7-5D3A-455B-8953-D90F4FD859C4}"/>
              </a:ext>
            </a:extLst>
          </p:cNvPr>
          <p:cNvSpPr>
            <a:spLocks noChangeArrowheads="1"/>
          </p:cNvSpPr>
          <p:nvPr/>
        </p:nvSpPr>
        <p:spPr bwMode="auto">
          <a:xfrm>
            <a:off x="335124" y="1124744"/>
            <a:ext cx="7225676" cy="40375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34089" tIns="17044" rIns="34089" bIns="17044">
            <a:spAutoFit/>
          </a:bodyPr>
          <a:lstStyle/>
          <a:p>
            <a:pPr marL="342900" indent="-342900">
              <a:buFont typeface="Wingdings" panose="05000000000000000000" pitchFamily="2" charset="2"/>
              <a:buChar char="n"/>
              <a:defRPr/>
            </a:pPr>
            <a:r>
              <a:rPr lang="zh-CN" altLang="en-US" sz="2400" b="1" kern="0" dirty="0">
                <a:latin typeface="微软雅黑" pitchFamily="34" charset="-122"/>
                <a:ea typeface="微软雅黑" pitchFamily="34" charset="-122"/>
                <a:cs typeface="+mn-ea"/>
                <a:sym typeface="+mn-lt"/>
              </a:rPr>
              <a:t>五是明确产业工人队伍建设改革的法律地位</a:t>
            </a:r>
            <a:endParaRPr lang="zh-CN" altLang="en-US" sz="2400" b="1" kern="0" dirty="0">
              <a:solidFill>
                <a:srgbClr val="C00000"/>
              </a:solidFill>
              <a:latin typeface="微软雅黑" pitchFamily="34" charset="-122"/>
              <a:ea typeface="微软雅黑" pitchFamily="34" charset="-122"/>
              <a:cs typeface="+mn-ea"/>
              <a:sym typeface="+mn-lt"/>
            </a:endParaRPr>
          </a:p>
        </p:txBody>
      </p:sp>
      <p:sp>
        <p:nvSpPr>
          <p:cNvPr id="6" name="矩形 5">
            <a:extLst>
              <a:ext uri="{FF2B5EF4-FFF2-40B4-BE49-F238E27FC236}">
                <a16:creationId xmlns:a16="http://schemas.microsoft.com/office/drawing/2014/main" id="{4007D5D7-0A64-4858-99F1-E36DB3447741}"/>
              </a:ext>
            </a:extLst>
          </p:cNvPr>
          <p:cNvSpPr>
            <a:spLocks noChangeArrowheads="1"/>
          </p:cNvSpPr>
          <p:nvPr/>
        </p:nvSpPr>
        <p:spPr bwMode="auto">
          <a:xfrm>
            <a:off x="623392" y="1654320"/>
            <a:ext cx="11212788" cy="3549359"/>
          </a:xfrm>
          <a:prstGeom prst="rect">
            <a:avLst/>
          </a:prstGeom>
          <a:noFill/>
          <a:ln w="9525">
            <a:noFill/>
            <a:miter lim="800000"/>
            <a:headEnd/>
            <a:tailEnd/>
          </a:ln>
        </p:spPr>
        <p:txBody>
          <a:bodyPr wrap="square" lIns="91428" tIns="45715" rIns="91428" bIns="45715">
            <a:spAutoFit/>
          </a:bodyPr>
          <a:lstStyle/>
          <a:p>
            <a:pPr marL="285744" indent="-285744">
              <a:lnSpc>
                <a:spcPct val="150000"/>
              </a:lnSpc>
              <a:buClr>
                <a:srgbClr val="C00000"/>
              </a:buClr>
              <a:buFont typeface="Wingdings" pitchFamily="2" charset="2"/>
              <a:buChar char="Ø"/>
            </a:pP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工会法</a:t>
            </a: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增加规定：工会推动</a:t>
            </a:r>
            <a:r>
              <a:rPr lang="zh-CN" altLang="en-US" dirty="0">
                <a:solidFill>
                  <a:srgbClr val="C00000"/>
                </a:solidFill>
                <a:latin typeface="微软雅黑" pitchFamily="34" charset="-122"/>
                <a:ea typeface="微软雅黑" pitchFamily="34" charset="-122"/>
                <a:sym typeface="微软雅黑" pitchFamily="34" charset="-122"/>
              </a:rPr>
              <a:t>产业工人队伍</a:t>
            </a:r>
            <a:r>
              <a:rPr lang="zh-CN" altLang="en-US" dirty="0">
                <a:latin typeface="微软雅黑" pitchFamily="34" charset="-122"/>
                <a:ea typeface="微软雅黑" pitchFamily="34" charset="-122"/>
                <a:sym typeface="微软雅黑" pitchFamily="34" charset="-122"/>
              </a:rPr>
              <a:t>建设改革，提高产业工人队伍整体素质，发挥产业工人骨干作用，维护产业工人合法权益，保障产业工人主人翁地位，造就一支有理想守信念、懂技术会创新、敢担当讲奉献的宏大产业工人队伍。</a:t>
            </a:r>
            <a:endParaRPr lang="en-US" altLang="zh-CN" dirty="0">
              <a:latin typeface="微软雅黑" pitchFamily="34" charset="-122"/>
              <a:ea typeface="微软雅黑" pitchFamily="34" charset="-122"/>
              <a:sym typeface="微软雅黑" pitchFamily="34" charset="-122"/>
            </a:endParaRPr>
          </a:p>
          <a:p>
            <a:pPr marL="285744" indent="-285744">
              <a:lnSpc>
                <a:spcPct val="150000"/>
              </a:lnSpc>
              <a:buClr>
                <a:srgbClr val="C00000"/>
              </a:buClr>
              <a:buFont typeface="Wingdings" pitchFamily="2" charset="2"/>
              <a:buChar char="Ø"/>
            </a:pPr>
            <a:r>
              <a:rPr lang="zh-CN" altLang="en-US" dirty="0">
                <a:solidFill>
                  <a:srgbClr val="C00000"/>
                </a:solidFill>
                <a:latin typeface="微软雅黑" pitchFamily="34" charset="-122"/>
                <a:ea typeface="微软雅黑" pitchFamily="34" charset="-122"/>
                <a:sym typeface="微软雅黑" pitchFamily="34" charset="-122"/>
              </a:rPr>
              <a:t>产业工人队伍建设改革是习近平总书记亲自谋划和部署的重大改革，是党中央交给全总牵头的一项重大政治任务。</a:t>
            </a:r>
            <a:endParaRPr lang="en-US" altLang="zh-CN" dirty="0">
              <a:solidFill>
                <a:srgbClr val="C00000"/>
              </a:solidFill>
              <a:latin typeface="微软雅黑" pitchFamily="34" charset="-122"/>
              <a:ea typeface="微软雅黑" pitchFamily="34" charset="-122"/>
              <a:sym typeface="微软雅黑" pitchFamily="34" charset="-122"/>
            </a:endParaRPr>
          </a:p>
          <a:p>
            <a:pPr marL="285744" indent="-285744">
              <a:lnSpc>
                <a:spcPct val="150000"/>
              </a:lnSpc>
              <a:buClr>
                <a:srgbClr val="C00000"/>
              </a:buClr>
              <a:buFont typeface="Wingdings" pitchFamily="2" charset="2"/>
              <a:buChar char="Ø"/>
            </a:pPr>
            <a:r>
              <a:rPr lang="zh-CN" altLang="en-US" dirty="0">
                <a:latin typeface="微软雅黑" pitchFamily="34" charset="-122"/>
                <a:ea typeface="微软雅黑" pitchFamily="34" charset="-122"/>
                <a:sym typeface="微软雅黑" pitchFamily="34" charset="-122"/>
              </a:rPr>
              <a:t>这次修法将党中央的重大决策部署法律化，明确产业工人队伍建设改革的法律地位，为各级工会在履行政治责任的同时，切实履行法定责任，抓住契机完善机构设置、制度机制，进一步强化工作举措、推动工作创新发展，提供了坚强的法律保障。</a:t>
            </a:r>
          </a:p>
        </p:txBody>
      </p:sp>
    </p:spTree>
    <p:extLst>
      <p:ext uri="{BB962C8B-B14F-4D97-AF65-F5344CB8AC3E}">
        <p14:creationId xmlns:p14="http://schemas.microsoft.com/office/powerpoint/2010/main" val="32760664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灯片编号占位符 1">
            <a:extLst>
              <a:ext uri="{FF2B5EF4-FFF2-40B4-BE49-F238E27FC236}">
                <a16:creationId xmlns:a16="http://schemas.microsoft.com/office/drawing/2014/main" id="{00ADAFB4-A98E-4A8B-A13A-0BD4DDE8FB0F}"/>
              </a:ext>
            </a:extLst>
          </p:cNvPr>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364">
              <a:defRPr>
                <a:solidFill>
                  <a:schemeClr val="tx1"/>
                </a:solidFill>
                <a:latin typeface="Times New Roman" panose="02020603050405020304" pitchFamily="18" charset="0"/>
                <a:ea typeface="黑体" panose="02010609060101010101" pitchFamily="49" charset="-122"/>
              </a:defRPr>
            </a:lvl1pPr>
            <a:lvl2pPr marL="476528" indent="-183280" defTabSz="914364">
              <a:defRPr>
                <a:solidFill>
                  <a:schemeClr val="tx1"/>
                </a:solidFill>
                <a:latin typeface="Times New Roman" panose="02020603050405020304" pitchFamily="18" charset="0"/>
                <a:ea typeface="黑体" panose="02010609060101010101" pitchFamily="49" charset="-122"/>
              </a:defRPr>
            </a:lvl2pPr>
            <a:lvl3pPr marL="733120" indent="-146624" defTabSz="914364">
              <a:defRPr>
                <a:solidFill>
                  <a:schemeClr val="tx1"/>
                </a:solidFill>
                <a:latin typeface="Times New Roman" panose="02020603050405020304" pitchFamily="18" charset="0"/>
                <a:ea typeface="黑体" panose="02010609060101010101" pitchFamily="49" charset="-122"/>
              </a:defRPr>
            </a:lvl3pPr>
            <a:lvl4pPr marL="1026368" indent="-146624" defTabSz="914364">
              <a:defRPr>
                <a:solidFill>
                  <a:schemeClr val="tx1"/>
                </a:solidFill>
                <a:latin typeface="Times New Roman" panose="02020603050405020304" pitchFamily="18" charset="0"/>
                <a:ea typeface="黑体" panose="02010609060101010101" pitchFamily="49" charset="-122"/>
              </a:defRPr>
            </a:lvl4pPr>
            <a:lvl5pPr marL="1319616" indent="-146624" defTabSz="914364">
              <a:defRPr>
                <a:solidFill>
                  <a:schemeClr val="tx1"/>
                </a:solidFill>
                <a:latin typeface="Times New Roman" panose="02020603050405020304" pitchFamily="18" charset="0"/>
                <a:ea typeface="黑体" panose="02010609060101010101" pitchFamily="49" charset="-122"/>
              </a:defRPr>
            </a:lvl5pPr>
            <a:lvl6pPr marL="1612864"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1906113"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2199361"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2492609"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0" hangingPunct="0"/>
            <a:fld id="{FE8C9CD9-9E28-4E3E-B7F4-13020470053F}" type="slidenum">
              <a:rPr lang="zh-CN" altLang="zh-CN">
                <a:solidFill>
                  <a:srgbClr val="000000"/>
                </a:solidFill>
                <a:ea typeface="宋体" panose="02010600030101010101" pitchFamily="2" charset="-122"/>
              </a:rPr>
              <a:pPr eaLnBrk="0" hangingPunct="0"/>
              <a:t>11</a:t>
            </a:fld>
            <a:endParaRPr lang="zh-CN" altLang="zh-CN">
              <a:solidFill>
                <a:srgbClr val="000000"/>
              </a:solidFill>
              <a:ea typeface="宋体" panose="02010600030101010101" pitchFamily="2" charset="-122"/>
            </a:endParaRPr>
          </a:p>
        </p:txBody>
      </p:sp>
      <p:sp>
        <p:nvSpPr>
          <p:cNvPr id="4" name="文本框 6">
            <a:extLst>
              <a:ext uri="{FF2B5EF4-FFF2-40B4-BE49-F238E27FC236}">
                <a16:creationId xmlns:a16="http://schemas.microsoft.com/office/drawing/2014/main" id="{150BCEB8-3D8F-4489-82E4-AFD3F15F9AA1}"/>
              </a:ext>
            </a:extLst>
          </p:cNvPr>
          <p:cNvSpPr txBox="1"/>
          <p:nvPr/>
        </p:nvSpPr>
        <p:spPr>
          <a:xfrm>
            <a:off x="335124" y="166779"/>
            <a:ext cx="10810574" cy="523220"/>
          </a:xfrm>
          <a:prstGeom prst="rect">
            <a:avLst/>
          </a:prstGeom>
          <a:noFill/>
        </p:spPr>
        <p:txBody>
          <a:bodyPr>
            <a:spAutoFit/>
          </a:bodyPr>
          <a:lstStyle>
            <a:defPPr>
              <a:defRPr lang="zh-CN"/>
            </a:defPPr>
            <a:lvl1pPr marL="0" algn="l" defTabSz="828675" rtl="0" eaLnBrk="1" latinLnBrk="0" hangingPunct="1">
              <a:defRPr sz="1600" kern="1200">
                <a:solidFill>
                  <a:schemeClr val="tx1"/>
                </a:solidFill>
                <a:latin typeface="+mn-lt"/>
                <a:ea typeface="+mn-ea"/>
                <a:cs typeface="+mn-cs"/>
              </a:defRPr>
            </a:lvl1pPr>
            <a:lvl2pPr marL="414655" algn="l" defTabSz="828675" rtl="0" eaLnBrk="1" latinLnBrk="0" hangingPunct="1">
              <a:defRPr sz="1600" kern="1200">
                <a:solidFill>
                  <a:schemeClr val="tx1"/>
                </a:solidFill>
                <a:latin typeface="+mn-lt"/>
                <a:ea typeface="+mn-ea"/>
                <a:cs typeface="+mn-cs"/>
              </a:defRPr>
            </a:lvl2pPr>
            <a:lvl3pPr marL="828675" algn="l" defTabSz="828675" rtl="0" eaLnBrk="1" latinLnBrk="0" hangingPunct="1">
              <a:defRPr sz="1600" kern="1200">
                <a:solidFill>
                  <a:schemeClr val="tx1"/>
                </a:solidFill>
                <a:latin typeface="+mn-lt"/>
                <a:ea typeface="+mn-ea"/>
                <a:cs typeface="+mn-cs"/>
              </a:defRPr>
            </a:lvl3pPr>
            <a:lvl4pPr marL="1243330" algn="l" defTabSz="828675" rtl="0" eaLnBrk="1" latinLnBrk="0" hangingPunct="1">
              <a:defRPr sz="1600" kern="1200">
                <a:solidFill>
                  <a:schemeClr val="tx1"/>
                </a:solidFill>
                <a:latin typeface="+mn-lt"/>
                <a:ea typeface="+mn-ea"/>
                <a:cs typeface="+mn-cs"/>
              </a:defRPr>
            </a:lvl4pPr>
            <a:lvl5pPr marL="1657350" algn="l" defTabSz="828675" rtl="0" eaLnBrk="1" latinLnBrk="0" hangingPunct="1">
              <a:defRPr sz="1600" kern="1200">
                <a:solidFill>
                  <a:schemeClr val="tx1"/>
                </a:solidFill>
                <a:latin typeface="+mn-lt"/>
                <a:ea typeface="+mn-ea"/>
                <a:cs typeface="+mn-cs"/>
              </a:defRPr>
            </a:lvl5pPr>
            <a:lvl6pPr marL="2072005" algn="l" defTabSz="828675" rtl="0" eaLnBrk="1" latinLnBrk="0" hangingPunct="1">
              <a:defRPr sz="1600" kern="1200">
                <a:solidFill>
                  <a:schemeClr val="tx1"/>
                </a:solidFill>
                <a:latin typeface="+mn-lt"/>
                <a:ea typeface="+mn-ea"/>
                <a:cs typeface="+mn-cs"/>
              </a:defRPr>
            </a:lvl6pPr>
            <a:lvl7pPr marL="2486025" algn="l" defTabSz="828675" rtl="0" eaLnBrk="1" latinLnBrk="0" hangingPunct="1">
              <a:defRPr sz="1600" kern="1200">
                <a:solidFill>
                  <a:schemeClr val="tx1"/>
                </a:solidFill>
                <a:latin typeface="+mn-lt"/>
                <a:ea typeface="+mn-ea"/>
                <a:cs typeface="+mn-cs"/>
              </a:defRPr>
            </a:lvl7pPr>
            <a:lvl8pPr marL="2900680" algn="l" defTabSz="828675" rtl="0" eaLnBrk="1" latinLnBrk="0" hangingPunct="1">
              <a:defRPr sz="1600" kern="1200">
                <a:solidFill>
                  <a:schemeClr val="tx1"/>
                </a:solidFill>
                <a:latin typeface="+mn-lt"/>
                <a:ea typeface="+mn-ea"/>
                <a:cs typeface="+mn-cs"/>
              </a:defRPr>
            </a:lvl8pPr>
            <a:lvl9pPr marL="3314700" algn="l" defTabSz="828675" rtl="0" eaLnBrk="1" latinLnBrk="0" hangingPunct="1">
              <a:defRPr sz="1600" kern="1200">
                <a:solidFill>
                  <a:schemeClr val="tx1"/>
                </a:solidFill>
                <a:latin typeface="+mn-lt"/>
                <a:ea typeface="+mn-ea"/>
                <a:cs typeface="+mn-cs"/>
              </a:defRPr>
            </a:lvl9pPr>
          </a:lstStyle>
          <a:p>
            <a:pPr defTabSz="828627" fontAlgn="base">
              <a:spcBef>
                <a:spcPct val="0"/>
              </a:spcBef>
              <a:spcAft>
                <a:spcPct val="0"/>
              </a:spcAft>
              <a:defRPr/>
            </a:pPr>
            <a:r>
              <a:rPr lang="en-US" altLang="zh-CN"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4</a:t>
            </a:r>
            <a:r>
              <a:rPr lang="zh-CN" altLang="en-US" sz="2800" b="1" noProof="1"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、主要内容</a:t>
            </a:r>
            <a:endParaRPr lang="zh-CN" altLang="en-US"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5" name="文本框 3">
            <a:extLst>
              <a:ext uri="{FF2B5EF4-FFF2-40B4-BE49-F238E27FC236}">
                <a16:creationId xmlns:a16="http://schemas.microsoft.com/office/drawing/2014/main" id="{39034EE7-5D3A-455B-8953-D90F4FD859C4}"/>
              </a:ext>
            </a:extLst>
          </p:cNvPr>
          <p:cNvSpPr>
            <a:spLocks noChangeArrowheads="1"/>
          </p:cNvSpPr>
          <p:nvPr/>
        </p:nvSpPr>
        <p:spPr bwMode="auto">
          <a:xfrm>
            <a:off x="335124" y="1052736"/>
            <a:ext cx="7225676" cy="40375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34089" tIns="17044" rIns="34089" bIns="17044">
            <a:spAutoFit/>
          </a:bodyPr>
          <a:lstStyle/>
          <a:p>
            <a:pPr marL="342900" indent="-342900">
              <a:buFont typeface="Wingdings" panose="05000000000000000000" pitchFamily="2" charset="2"/>
              <a:buChar char="n"/>
              <a:defRPr/>
            </a:pPr>
            <a:r>
              <a:rPr lang="zh-CN" altLang="en-US" sz="2400" b="1" kern="0" dirty="0">
                <a:latin typeface="微软雅黑" pitchFamily="34" charset="-122"/>
                <a:ea typeface="微软雅黑" pitchFamily="34" charset="-122"/>
                <a:cs typeface="+mn-ea"/>
                <a:sym typeface="+mn-lt"/>
              </a:rPr>
              <a:t>六是丰富工会维权服务的手段和内容</a:t>
            </a:r>
            <a:endParaRPr lang="zh-CN" altLang="en-US" sz="2400" b="1" kern="0" dirty="0">
              <a:solidFill>
                <a:srgbClr val="C00000"/>
              </a:solidFill>
              <a:latin typeface="微软雅黑" pitchFamily="34" charset="-122"/>
              <a:ea typeface="微软雅黑" pitchFamily="34" charset="-122"/>
              <a:cs typeface="+mn-ea"/>
              <a:sym typeface="+mn-lt"/>
            </a:endParaRPr>
          </a:p>
        </p:txBody>
      </p:sp>
      <p:sp>
        <p:nvSpPr>
          <p:cNvPr id="6" name="矩形 5">
            <a:extLst>
              <a:ext uri="{FF2B5EF4-FFF2-40B4-BE49-F238E27FC236}">
                <a16:creationId xmlns:a16="http://schemas.microsoft.com/office/drawing/2014/main" id="{4007D5D7-0A64-4858-99F1-E36DB3447741}"/>
              </a:ext>
            </a:extLst>
          </p:cNvPr>
          <p:cNvSpPr>
            <a:spLocks noChangeArrowheads="1"/>
          </p:cNvSpPr>
          <p:nvPr/>
        </p:nvSpPr>
        <p:spPr bwMode="auto">
          <a:xfrm>
            <a:off x="623392" y="1456489"/>
            <a:ext cx="11212788" cy="3987941"/>
          </a:xfrm>
          <a:prstGeom prst="rect">
            <a:avLst/>
          </a:prstGeom>
          <a:noFill/>
          <a:ln w="9525">
            <a:noFill/>
            <a:miter lim="800000"/>
            <a:headEnd/>
            <a:tailEnd/>
          </a:ln>
        </p:spPr>
        <p:txBody>
          <a:bodyPr wrap="square" lIns="91428" tIns="45715" rIns="91428" bIns="45715">
            <a:spAutoFit/>
          </a:bodyPr>
          <a:lstStyle/>
          <a:p>
            <a:pPr marL="285744" indent="-285744">
              <a:lnSpc>
                <a:spcPct val="150000"/>
              </a:lnSpc>
              <a:buClr>
                <a:srgbClr val="C00000"/>
              </a:buClr>
              <a:buFont typeface="Wingdings" pitchFamily="2" charset="2"/>
              <a:buChar char="Ø"/>
            </a:pP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工会法</a:t>
            </a: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在“工会通过平等协商和集体合同制度”之后增加“等”字，</a:t>
            </a:r>
            <a:r>
              <a:rPr lang="zh-CN" altLang="en-US" dirty="0">
                <a:solidFill>
                  <a:srgbClr val="C00000"/>
                </a:solidFill>
                <a:latin typeface="微软雅黑" pitchFamily="34" charset="-122"/>
                <a:ea typeface="微软雅黑" pitchFamily="34" charset="-122"/>
                <a:sym typeface="微软雅黑" pitchFamily="34" charset="-122"/>
              </a:rPr>
              <a:t>推动健全劳动关系协调机制。</a:t>
            </a:r>
            <a:endParaRPr lang="en-US" altLang="zh-CN" dirty="0">
              <a:solidFill>
                <a:srgbClr val="C00000"/>
              </a:solidFill>
              <a:latin typeface="微软雅黑" pitchFamily="34" charset="-122"/>
              <a:ea typeface="微软雅黑" pitchFamily="34" charset="-122"/>
              <a:sym typeface="微软雅黑" pitchFamily="34" charset="-122"/>
            </a:endParaRPr>
          </a:p>
          <a:p>
            <a:pPr marL="285744" indent="-285744">
              <a:lnSpc>
                <a:spcPct val="150000"/>
              </a:lnSpc>
              <a:buClr>
                <a:srgbClr val="C00000"/>
              </a:buClr>
              <a:buFont typeface="Wingdings" pitchFamily="2" charset="2"/>
              <a:buChar char="Ø"/>
            </a:pPr>
            <a:r>
              <a:rPr lang="zh-CN" altLang="en-US" dirty="0">
                <a:latin typeface="微软雅黑" pitchFamily="34" charset="-122"/>
                <a:ea typeface="微软雅黑" pitchFamily="34" charset="-122"/>
                <a:sym typeface="微软雅黑" pitchFamily="34" charset="-122"/>
              </a:rPr>
              <a:t>新增工会组织职工</a:t>
            </a:r>
            <a:r>
              <a:rPr lang="zh-CN" altLang="en-US" dirty="0">
                <a:solidFill>
                  <a:srgbClr val="C00000"/>
                </a:solidFill>
                <a:latin typeface="微软雅黑" pitchFamily="34" charset="-122"/>
                <a:ea typeface="微软雅黑" pitchFamily="34" charset="-122"/>
                <a:sym typeface="微软雅黑" pitchFamily="34" charset="-122"/>
              </a:rPr>
              <a:t>参与本单位的“民主选举、民主协商”。</a:t>
            </a:r>
            <a:endParaRPr lang="en-US" altLang="zh-CN" dirty="0">
              <a:solidFill>
                <a:srgbClr val="C00000"/>
              </a:solidFill>
              <a:latin typeface="微软雅黑" pitchFamily="34" charset="-122"/>
              <a:ea typeface="微软雅黑" pitchFamily="34" charset="-122"/>
              <a:sym typeface="微软雅黑" pitchFamily="34" charset="-122"/>
            </a:endParaRPr>
          </a:p>
          <a:p>
            <a:pPr marL="285744" indent="-285744">
              <a:lnSpc>
                <a:spcPct val="150000"/>
              </a:lnSpc>
              <a:buClr>
                <a:srgbClr val="C00000"/>
              </a:buClr>
              <a:buFont typeface="Wingdings" pitchFamily="2" charset="2"/>
              <a:buChar char="Ø"/>
            </a:pPr>
            <a:r>
              <a:rPr lang="zh-CN" altLang="en-US" dirty="0">
                <a:latin typeface="微软雅黑" pitchFamily="34" charset="-122"/>
                <a:ea typeface="微软雅黑" pitchFamily="34" charset="-122"/>
                <a:sym typeface="微软雅黑" pitchFamily="34" charset="-122"/>
              </a:rPr>
              <a:t>规定工会</a:t>
            </a:r>
            <a:r>
              <a:rPr lang="zh-CN" altLang="en-US" dirty="0">
                <a:solidFill>
                  <a:srgbClr val="C00000"/>
                </a:solidFill>
                <a:latin typeface="微软雅黑" pitchFamily="34" charset="-122"/>
                <a:ea typeface="微软雅黑" pitchFamily="34" charset="-122"/>
                <a:sym typeface="微软雅黑" pitchFamily="34" charset="-122"/>
              </a:rPr>
              <a:t>建立联系广泛、服务职工的工会工作体系。</a:t>
            </a:r>
            <a:endParaRPr lang="en-US" altLang="zh-CN" dirty="0">
              <a:solidFill>
                <a:srgbClr val="C00000"/>
              </a:solidFill>
              <a:latin typeface="微软雅黑" pitchFamily="34" charset="-122"/>
              <a:ea typeface="微软雅黑" pitchFamily="34" charset="-122"/>
              <a:sym typeface="微软雅黑" pitchFamily="34" charset="-122"/>
            </a:endParaRPr>
          </a:p>
          <a:p>
            <a:pPr marL="285744" indent="-285744">
              <a:lnSpc>
                <a:spcPct val="150000"/>
              </a:lnSpc>
              <a:buClr>
                <a:srgbClr val="C00000"/>
              </a:buClr>
              <a:buFont typeface="Wingdings" pitchFamily="2" charset="2"/>
              <a:buChar char="Ø"/>
            </a:pPr>
            <a:r>
              <a:rPr lang="zh-CN" altLang="en-US" dirty="0">
                <a:latin typeface="微软雅黑" pitchFamily="34" charset="-122"/>
                <a:ea typeface="微软雅黑" pitchFamily="34" charset="-122"/>
                <a:sym typeface="微软雅黑" pitchFamily="34" charset="-122"/>
              </a:rPr>
              <a:t>增加工会对拖欠职工工资行为开展</a:t>
            </a:r>
            <a:r>
              <a:rPr lang="zh-CN" altLang="en-US" dirty="0">
                <a:solidFill>
                  <a:srgbClr val="C00000"/>
                </a:solidFill>
                <a:latin typeface="微软雅黑" pitchFamily="34" charset="-122"/>
                <a:ea typeface="微软雅黑" pitchFamily="34" charset="-122"/>
                <a:sym typeface="微软雅黑" pitchFamily="34" charset="-122"/>
              </a:rPr>
              <a:t>劳动法律监督。</a:t>
            </a:r>
            <a:endParaRPr lang="en-US" altLang="zh-CN" dirty="0">
              <a:solidFill>
                <a:srgbClr val="C00000"/>
              </a:solidFill>
              <a:latin typeface="微软雅黑" pitchFamily="34" charset="-122"/>
              <a:ea typeface="微软雅黑" pitchFamily="34" charset="-122"/>
              <a:sym typeface="微软雅黑" pitchFamily="34" charset="-122"/>
            </a:endParaRPr>
          </a:p>
          <a:p>
            <a:pPr marL="285744" indent="-285744">
              <a:lnSpc>
                <a:spcPct val="150000"/>
              </a:lnSpc>
              <a:buClr>
                <a:srgbClr val="C00000"/>
              </a:buClr>
              <a:buFont typeface="Wingdings" pitchFamily="2" charset="2"/>
              <a:buChar char="Ø"/>
            </a:pPr>
            <a:r>
              <a:rPr lang="zh-CN" altLang="en-US" dirty="0">
                <a:latin typeface="微软雅黑" pitchFamily="34" charset="-122"/>
                <a:ea typeface="微软雅黑" pitchFamily="34" charset="-122"/>
                <a:sym typeface="微软雅黑" pitchFamily="34" charset="-122"/>
              </a:rPr>
              <a:t>增加工会组织职工开展</a:t>
            </a:r>
            <a:r>
              <a:rPr lang="zh-CN" altLang="en-US" dirty="0">
                <a:solidFill>
                  <a:srgbClr val="C00000"/>
                </a:solidFill>
                <a:latin typeface="微软雅黑" pitchFamily="34" charset="-122"/>
                <a:ea typeface="微软雅黑" pitchFamily="34" charset="-122"/>
                <a:sym typeface="微软雅黑" pitchFamily="34" charset="-122"/>
              </a:rPr>
              <a:t>劳动和技能竞赛，</a:t>
            </a:r>
            <a:r>
              <a:rPr lang="zh-CN" altLang="en-US" dirty="0">
                <a:latin typeface="微软雅黑" pitchFamily="34" charset="-122"/>
                <a:ea typeface="微软雅黑" pitchFamily="34" charset="-122"/>
                <a:sym typeface="微软雅黑" pitchFamily="34" charset="-122"/>
              </a:rPr>
              <a:t>组织职工参加</a:t>
            </a:r>
            <a:r>
              <a:rPr lang="zh-CN" altLang="en-US" dirty="0">
                <a:solidFill>
                  <a:srgbClr val="C00000"/>
                </a:solidFill>
                <a:latin typeface="微软雅黑" pitchFamily="34" charset="-122"/>
                <a:ea typeface="微软雅黑" pitchFamily="34" charset="-122"/>
                <a:sym typeface="微软雅黑" pitchFamily="34" charset="-122"/>
              </a:rPr>
              <a:t>职业教育活动，</a:t>
            </a:r>
            <a:r>
              <a:rPr lang="zh-CN" altLang="en-US" dirty="0">
                <a:latin typeface="微软雅黑" pitchFamily="34" charset="-122"/>
                <a:ea typeface="微软雅黑" pitchFamily="34" charset="-122"/>
                <a:sym typeface="微软雅黑" pitchFamily="34" charset="-122"/>
              </a:rPr>
              <a:t>推进</a:t>
            </a:r>
            <a:r>
              <a:rPr lang="zh-CN" altLang="en-US" dirty="0">
                <a:solidFill>
                  <a:srgbClr val="C00000"/>
                </a:solidFill>
                <a:latin typeface="微软雅黑" pitchFamily="34" charset="-122"/>
                <a:ea typeface="微软雅黑" pitchFamily="34" charset="-122"/>
                <a:sym typeface="微软雅黑" pitchFamily="34" charset="-122"/>
              </a:rPr>
              <a:t>职业安全健康教育和劳动保护工作。</a:t>
            </a:r>
            <a:r>
              <a:rPr lang="zh-CN" altLang="en-US" dirty="0">
                <a:latin typeface="微软雅黑" pitchFamily="34" charset="-122"/>
                <a:ea typeface="微软雅黑" pitchFamily="34" charset="-122"/>
                <a:sym typeface="微软雅黑" pitchFamily="34" charset="-122"/>
              </a:rPr>
              <a:t>在企业、事业单位、社会组织召开会议讨论有关涉及职工切身利益问题必须有工会代表参加的事项中，</a:t>
            </a:r>
            <a:r>
              <a:rPr lang="zh-CN" altLang="en-US" dirty="0">
                <a:solidFill>
                  <a:srgbClr val="C00000"/>
                </a:solidFill>
                <a:latin typeface="微软雅黑" pitchFamily="34" charset="-122"/>
                <a:ea typeface="微软雅黑" pitchFamily="34" charset="-122"/>
                <a:sym typeface="微软雅黑" pitchFamily="34" charset="-122"/>
              </a:rPr>
              <a:t>增加工作时间、休息休假、女职工保护。</a:t>
            </a:r>
            <a:endParaRPr lang="en-US" altLang="zh-CN" dirty="0">
              <a:solidFill>
                <a:srgbClr val="C00000"/>
              </a:solidFill>
              <a:latin typeface="微软雅黑" pitchFamily="34" charset="-122"/>
              <a:ea typeface="微软雅黑" pitchFamily="34" charset="-122"/>
              <a:sym typeface="微软雅黑" pitchFamily="34" charset="-122"/>
            </a:endParaRPr>
          </a:p>
          <a:p>
            <a:pPr marL="285744" indent="-285744">
              <a:lnSpc>
                <a:spcPct val="150000"/>
              </a:lnSpc>
              <a:buClr>
                <a:srgbClr val="C00000"/>
              </a:buClr>
              <a:buFont typeface="Wingdings" pitchFamily="2" charset="2"/>
              <a:buChar char="Ø"/>
            </a:pPr>
            <a:r>
              <a:rPr lang="zh-CN" altLang="en-US" dirty="0">
                <a:latin typeface="微软雅黑" pitchFamily="34" charset="-122"/>
                <a:ea typeface="微软雅黑" pitchFamily="34" charset="-122"/>
                <a:sym typeface="微软雅黑" pitchFamily="34" charset="-122"/>
              </a:rPr>
              <a:t>这些规定，回应了新形势下协调劳动关系面临的新情况、新问题，为工会拓展维权服务范围，以改革创新精神推动构建和谐劳动关系，提供了坚强的法律保障。</a:t>
            </a:r>
          </a:p>
        </p:txBody>
      </p:sp>
    </p:spTree>
    <p:extLst>
      <p:ext uri="{BB962C8B-B14F-4D97-AF65-F5344CB8AC3E}">
        <p14:creationId xmlns:p14="http://schemas.microsoft.com/office/powerpoint/2010/main" val="28904258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灯片编号占位符 1">
            <a:extLst>
              <a:ext uri="{FF2B5EF4-FFF2-40B4-BE49-F238E27FC236}">
                <a16:creationId xmlns:a16="http://schemas.microsoft.com/office/drawing/2014/main" id="{00ADAFB4-A98E-4A8B-A13A-0BD4DDE8FB0F}"/>
              </a:ext>
            </a:extLst>
          </p:cNvPr>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364">
              <a:defRPr>
                <a:solidFill>
                  <a:schemeClr val="tx1"/>
                </a:solidFill>
                <a:latin typeface="Times New Roman" panose="02020603050405020304" pitchFamily="18" charset="0"/>
                <a:ea typeface="黑体" panose="02010609060101010101" pitchFamily="49" charset="-122"/>
              </a:defRPr>
            </a:lvl1pPr>
            <a:lvl2pPr marL="476528" indent="-183280" defTabSz="914364">
              <a:defRPr>
                <a:solidFill>
                  <a:schemeClr val="tx1"/>
                </a:solidFill>
                <a:latin typeface="Times New Roman" panose="02020603050405020304" pitchFamily="18" charset="0"/>
                <a:ea typeface="黑体" panose="02010609060101010101" pitchFamily="49" charset="-122"/>
              </a:defRPr>
            </a:lvl2pPr>
            <a:lvl3pPr marL="733120" indent="-146624" defTabSz="914364">
              <a:defRPr>
                <a:solidFill>
                  <a:schemeClr val="tx1"/>
                </a:solidFill>
                <a:latin typeface="Times New Roman" panose="02020603050405020304" pitchFamily="18" charset="0"/>
                <a:ea typeface="黑体" panose="02010609060101010101" pitchFamily="49" charset="-122"/>
              </a:defRPr>
            </a:lvl3pPr>
            <a:lvl4pPr marL="1026368" indent="-146624" defTabSz="914364">
              <a:defRPr>
                <a:solidFill>
                  <a:schemeClr val="tx1"/>
                </a:solidFill>
                <a:latin typeface="Times New Roman" panose="02020603050405020304" pitchFamily="18" charset="0"/>
                <a:ea typeface="黑体" panose="02010609060101010101" pitchFamily="49" charset="-122"/>
              </a:defRPr>
            </a:lvl4pPr>
            <a:lvl5pPr marL="1319616" indent="-146624" defTabSz="914364">
              <a:defRPr>
                <a:solidFill>
                  <a:schemeClr val="tx1"/>
                </a:solidFill>
                <a:latin typeface="Times New Roman" panose="02020603050405020304" pitchFamily="18" charset="0"/>
                <a:ea typeface="黑体" panose="02010609060101010101" pitchFamily="49" charset="-122"/>
              </a:defRPr>
            </a:lvl5pPr>
            <a:lvl6pPr marL="1612864"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1906113"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2199361"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2492609"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0" hangingPunct="0"/>
            <a:fld id="{FE8C9CD9-9E28-4E3E-B7F4-13020470053F}" type="slidenum">
              <a:rPr lang="zh-CN" altLang="zh-CN">
                <a:solidFill>
                  <a:srgbClr val="000000"/>
                </a:solidFill>
                <a:ea typeface="宋体" panose="02010600030101010101" pitchFamily="2" charset="-122"/>
              </a:rPr>
              <a:pPr eaLnBrk="0" hangingPunct="0"/>
              <a:t>12</a:t>
            </a:fld>
            <a:endParaRPr lang="zh-CN" altLang="zh-CN">
              <a:solidFill>
                <a:srgbClr val="000000"/>
              </a:solidFill>
              <a:ea typeface="宋体" panose="02010600030101010101" pitchFamily="2" charset="-122"/>
            </a:endParaRPr>
          </a:p>
        </p:txBody>
      </p:sp>
      <p:sp>
        <p:nvSpPr>
          <p:cNvPr id="4" name="文本框 6">
            <a:extLst>
              <a:ext uri="{FF2B5EF4-FFF2-40B4-BE49-F238E27FC236}">
                <a16:creationId xmlns:a16="http://schemas.microsoft.com/office/drawing/2014/main" id="{150BCEB8-3D8F-4489-82E4-AFD3F15F9AA1}"/>
              </a:ext>
            </a:extLst>
          </p:cNvPr>
          <p:cNvSpPr txBox="1"/>
          <p:nvPr/>
        </p:nvSpPr>
        <p:spPr>
          <a:xfrm>
            <a:off x="335124" y="166779"/>
            <a:ext cx="10810574" cy="523220"/>
          </a:xfrm>
          <a:prstGeom prst="rect">
            <a:avLst/>
          </a:prstGeom>
          <a:noFill/>
        </p:spPr>
        <p:txBody>
          <a:bodyPr>
            <a:spAutoFit/>
          </a:bodyPr>
          <a:lstStyle>
            <a:defPPr>
              <a:defRPr lang="zh-CN"/>
            </a:defPPr>
            <a:lvl1pPr marL="0" algn="l" defTabSz="828675" rtl="0" eaLnBrk="1" latinLnBrk="0" hangingPunct="1">
              <a:defRPr sz="1600" kern="1200">
                <a:solidFill>
                  <a:schemeClr val="tx1"/>
                </a:solidFill>
                <a:latin typeface="+mn-lt"/>
                <a:ea typeface="+mn-ea"/>
                <a:cs typeface="+mn-cs"/>
              </a:defRPr>
            </a:lvl1pPr>
            <a:lvl2pPr marL="414655" algn="l" defTabSz="828675" rtl="0" eaLnBrk="1" latinLnBrk="0" hangingPunct="1">
              <a:defRPr sz="1600" kern="1200">
                <a:solidFill>
                  <a:schemeClr val="tx1"/>
                </a:solidFill>
                <a:latin typeface="+mn-lt"/>
                <a:ea typeface="+mn-ea"/>
                <a:cs typeface="+mn-cs"/>
              </a:defRPr>
            </a:lvl2pPr>
            <a:lvl3pPr marL="828675" algn="l" defTabSz="828675" rtl="0" eaLnBrk="1" latinLnBrk="0" hangingPunct="1">
              <a:defRPr sz="1600" kern="1200">
                <a:solidFill>
                  <a:schemeClr val="tx1"/>
                </a:solidFill>
                <a:latin typeface="+mn-lt"/>
                <a:ea typeface="+mn-ea"/>
                <a:cs typeface="+mn-cs"/>
              </a:defRPr>
            </a:lvl3pPr>
            <a:lvl4pPr marL="1243330" algn="l" defTabSz="828675" rtl="0" eaLnBrk="1" latinLnBrk="0" hangingPunct="1">
              <a:defRPr sz="1600" kern="1200">
                <a:solidFill>
                  <a:schemeClr val="tx1"/>
                </a:solidFill>
                <a:latin typeface="+mn-lt"/>
                <a:ea typeface="+mn-ea"/>
                <a:cs typeface="+mn-cs"/>
              </a:defRPr>
            </a:lvl4pPr>
            <a:lvl5pPr marL="1657350" algn="l" defTabSz="828675" rtl="0" eaLnBrk="1" latinLnBrk="0" hangingPunct="1">
              <a:defRPr sz="1600" kern="1200">
                <a:solidFill>
                  <a:schemeClr val="tx1"/>
                </a:solidFill>
                <a:latin typeface="+mn-lt"/>
                <a:ea typeface="+mn-ea"/>
                <a:cs typeface="+mn-cs"/>
              </a:defRPr>
            </a:lvl5pPr>
            <a:lvl6pPr marL="2072005" algn="l" defTabSz="828675" rtl="0" eaLnBrk="1" latinLnBrk="0" hangingPunct="1">
              <a:defRPr sz="1600" kern="1200">
                <a:solidFill>
                  <a:schemeClr val="tx1"/>
                </a:solidFill>
                <a:latin typeface="+mn-lt"/>
                <a:ea typeface="+mn-ea"/>
                <a:cs typeface="+mn-cs"/>
              </a:defRPr>
            </a:lvl6pPr>
            <a:lvl7pPr marL="2486025" algn="l" defTabSz="828675" rtl="0" eaLnBrk="1" latinLnBrk="0" hangingPunct="1">
              <a:defRPr sz="1600" kern="1200">
                <a:solidFill>
                  <a:schemeClr val="tx1"/>
                </a:solidFill>
                <a:latin typeface="+mn-lt"/>
                <a:ea typeface="+mn-ea"/>
                <a:cs typeface="+mn-cs"/>
              </a:defRPr>
            </a:lvl7pPr>
            <a:lvl8pPr marL="2900680" algn="l" defTabSz="828675" rtl="0" eaLnBrk="1" latinLnBrk="0" hangingPunct="1">
              <a:defRPr sz="1600" kern="1200">
                <a:solidFill>
                  <a:schemeClr val="tx1"/>
                </a:solidFill>
                <a:latin typeface="+mn-lt"/>
                <a:ea typeface="+mn-ea"/>
                <a:cs typeface="+mn-cs"/>
              </a:defRPr>
            </a:lvl8pPr>
            <a:lvl9pPr marL="3314700" algn="l" defTabSz="828675" rtl="0" eaLnBrk="1" latinLnBrk="0" hangingPunct="1">
              <a:defRPr sz="1600" kern="1200">
                <a:solidFill>
                  <a:schemeClr val="tx1"/>
                </a:solidFill>
                <a:latin typeface="+mn-lt"/>
                <a:ea typeface="+mn-ea"/>
                <a:cs typeface="+mn-cs"/>
              </a:defRPr>
            </a:lvl9pPr>
          </a:lstStyle>
          <a:p>
            <a:pPr defTabSz="828627" fontAlgn="base">
              <a:spcBef>
                <a:spcPct val="0"/>
              </a:spcBef>
              <a:spcAft>
                <a:spcPct val="0"/>
              </a:spcAft>
              <a:defRPr/>
            </a:pPr>
            <a:r>
              <a:rPr lang="en-US" altLang="zh-CN"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4</a:t>
            </a:r>
            <a:r>
              <a:rPr lang="zh-CN" altLang="en-US" sz="2800" b="1" noProof="1"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、主要内容</a:t>
            </a:r>
            <a:endParaRPr lang="zh-CN" altLang="en-US"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5" name="文本框 3">
            <a:extLst>
              <a:ext uri="{FF2B5EF4-FFF2-40B4-BE49-F238E27FC236}">
                <a16:creationId xmlns:a16="http://schemas.microsoft.com/office/drawing/2014/main" id="{39034EE7-5D3A-455B-8953-D90F4FD859C4}"/>
              </a:ext>
            </a:extLst>
          </p:cNvPr>
          <p:cNvSpPr>
            <a:spLocks noChangeArrowheads="1"/>
          </p:cNvSpPr>
          <p:nvPr/>
        </p:nvSpPr>
        <p:spPr bwMode="auto">
          <a:xfrm>
            <a:off x="335124" y="1196752"/>
            <a:ext cx="7225676" cy="40375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34089" tIns="17044" rIns="34089" bIns="17044">
            <a:spAutoFit/>
          </a:bodyPr>
          <a:lstStyle/>
          <a:p>
            <a:pPr marL="342900" indent="-342900">
              <a:buFont typeface="Wingdings" panose="05000000000000000000" pitchFamily="2" charset="2"/>
              <a:buChar char="n"/>
              <a:defRPr/>
            </a:pPr>
            <a:r>
              <a:rPr lang="zh-CN" altLang="en-US" sz="2400" b="1" kern="0" dirty="0">
                <a:latin typeface="微软雅黑" pitchFamily="34" charset="-122"/>
                <a:ea typeface="微软雅黑" pitchFamily="34" charset="-122"/>
                <a:cs typeface="+mn-ea"/>
                <a:sym typeface="+mn-lt"/>
              </a:rPr>
              <a:t>七是做好法律衔接</a:t>
            </a:r>
            <a:endParaRPr lang="zh-CN" altLang="en-US" sz="2400" b="1" kern="0" dirty="0">
              <a:solidFill>
                <a:srgbClr val="C00000"/>
              </a:solidFill>
              <a:latin typeface="微软雅黑" pitchFamily="34" charset="-122"/>
              <a:ea typeface="微软雅黑" pitchFamily="34" charset="-122"/>
              <a:cs typeface="+mn-ea"/>
              <a:sym typeface="+mn-lt"/>
            </a:endParaRPr>
          </a:p>
        </p:txBody>
      </p:sp>
      <p:sp>
        <p:nvSpPr>
          <p:cNvPr id="6" name="矩形 5">
            <a:extLst>
              <a:ext uri="{FF2B5EF4-FFF2-40B4-BE49-F238E27FC236}">
                <a16:creationId xmlns:a16="http://schemas.microsoft.com/office/drawing/2014/main" id="{4007D5D7-0A64-4858-99F1-E36DB3447741}"/>
              </a:ext>
            </a:extLst>
          </p:cNvPr>
          <p:cNvSpPr>
            <a:spLocks noChangeArrowheads="1"/>
          </p:cNvSpPr>
          <p:nvPr/>
        </p:nvSpPr>
        <p:spPr bwMode="auto">
          <a:xfrm>
            <a:off x="695400" y="1700808"/>
            <a:ext cx="11212788" cy="1795033"/>
          </a:xfrm>
          <a:prstGeom prst="rect">
            <a:avLst/>
          </a:prstGeom>
          <a:noFill/>
          <a:ln w="9525">
            <a:noFill/>
            <a:miter lim="800000"/>
            <a:headEnd/>
            <a:tailEnd/>
          </a:ln>
        </p:spPr>
        <p:txBody>
          <a:bodyPr wrap="square" lIns="91428" tIns="45715" rIns="91428" bIns="45715">
            <a:spAutoFit/>
          </a:bodyPr>
          <a:lstStyle/>
          <a:p>
            <a:pPr marL="285744" indent="-285744">
              <a:lnSpc>
                <a:spcPct val="150000"/>
              </a:lnSpc>
              <a:buClr>
                <a:srgbClr val="C00000"/>
              </a:buClr>
              <a:buFont typeface="Wingdings" pitchFamily="2" charset="2"/>
              <a:buChar char="Ø"/>
            </a:pPr>
            <a:r>
              <a:rPr lang="en-US" altLang="zh-CN" dirty="0">
                <a:latin typeface="微软雅黑" pitchFamily="34" charset="-122"/>
                <a:ea typeface="微软雅黑" pitchFamily="34" charset="-122"/>
                <a:sym typeface="微软雅黑" pitchFamily="34" charset="-122"/>
              </a:rPr>
              <a:t>2021</a:t>
            </a:r>
            <a:r>
              <a:rPr lang="zh-CN" altLang="en-US" dirty="0">
                <a:latin typeface="微软雅黑" pitchFamily="34" charset="-122"/>
                <a:ea typeface="微软雅黑" pitchFamily="34" charset="-122"/>
                <a:sym typeface="微软雅黑" pitchFamily="34" charset="-122"/>
              </a:rPr>
              <a:t>年通过的</a:t>
            </a: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法律援助法</a:t>
            </a: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规定，工会等群团组织开展法律援助工作，参照适用其相关规定。</a:t>
            </a: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工会法</a:t>
            </a: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据此明确县级以上各级总工会可以为所属工会和职工</a:t>
            </a:r>
            <a:r>
              <a:rPr lang="zh-CN" altLang="en-US" dirty="0">
                <a:solidFill>
                  <a:srgbClr val="C00000"/>
                </a:solidFill>
                <a:latin typeface="微软雅黑" pitchFamily="34" charset="-122"/>
                <a:ea typeface="微软雅黑" pitchFamily="34" charset="-122"/>
                <a:sym typeface="微软雅黑" pitchFamily="34" charset="-122"/>
              </a:rPr>
              <a:t>提供法律援助等法律服务。</a:t>
            </a:r>
            <a:endParaRPr lang="en-US" altLang="zh-CN" dirty="0">
              <a:solidFill>
                <a:srgbClr val="C00000"/>
              </a:solidFill>
              <a:latin typeface="微软雅黑" pitchFamily="34" charset="-122"/>
              <a:ea typeface="微软雅黑" pitchFamily="34" charset="-122"/>
              <a:sym typeface="微软雅黑" pitchFamily="34" charset="-122"/>
            </a:endParaRPr>
          </a:p>
          <a:p>
            <a:pPr marL="285744" indent="-285744">
              <a:lnSpc>
                <a:spcPct val="150000"/>
              </a:lnSpc>
              <a:buClr>
                <a:srgbClr val="C00000"/>
              </a:buClr>
              <a:buFont typeface="Wingdings" pitchFamily="2" charset="2"/>
              <a:buChar char="Ø"/>
            </a:pPr>
            <a:r>
              <a:rPr lang="zh-CN" altLang="en-US" dirty="0">
                <a:latin typeface="微软雅黑" pitchFamily="34" charset="-122"/>
                <a:ea typeface="微软雅黑" pitchFamily="34" charset="-122"/>
                <a:sym typeface="微软雅黑" pitchFamily="34" charset="-122"/>
              </a:rPr>
              <a:t>同时，修法过程中还力求做好</a:t>
            </a: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工会法</a:t>
            </a: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与</a:t>
            </a: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民法典</a:t>
            </a: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a:t>
            </a: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劳动合同法</a:t>
            </a: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a:t>
            </a: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职业教育法</a:t>
            </a: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等法律之间的衔接，保持法律制度的完整性、一致性。</a:t>
            </a:r>
          </a:p>
        </p:txBody>
      </p:sp>
    </p:spTree>
    <p:extLst>
      <p:ext uri="{BB962C8B-B14F-4D97-AF65-F5344CB8AC3E}">
        <p14:creationId xmlns:p14="http://schemas.microsoft.com/office/powerpoint/2010/main" val="34086600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灯片编号占位符 1">
            <a:extLst>
              <a:ext uri="{FF2B5EF4-FFF2-40B4-BE49-F238E27FC236}">
                <a16:creationId xmlns:a16="http://schemas.microsoft.com/office/drawing/2014/main" id="{00ADAFB4-A98E-4A8B-A13A-0BD4DDE8FB0F}"/>
              </a:ext>
            </a:extLst>
          </p:cNvPr>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364">
              <a:defRPr>
                <a:solidFill>
                  <a:schemeClr val="tx1"/>
                </a:solidFill>
                <a:latin typeface="Times New Roman" panose="02020603050405020304" pitchFamily="18" charset="0"/>
                <a:ea typeface="黑体" panose="02010609060101010101" pitchFamily="49" charset="-122"/>
              </a:defRPr>
            </a:lvl1pPr>
            <a:lvl2pPr marL="476528" indent="-183280" defTabSz="914364">
              <a:defRPr>
                <a:solidFill>
                  <a:schemeClr val="tx1"/>
                </a:solidFill>
                <a:latin typeface="Times New Roman" panose="02020603050405020304" pitchFamily="18" charset="0"/>
                <a:ea typeface="黑体" panose="02010609060101010101" pitchFamily="49" charset="-122"/>
              </a:defRPr>
            </a:lvl2pPr>
            <a:lvl3pPr marL="733120" indent="-146624" defTabSz="914364">
              <a:defRPr>
                <a:solidFill>
                  <a:schemeClr val="tx1"/>
                </a:solidFill>
                <a:latin typeface="Times New Roman" panose="02020603050405020304" pitchFamily="18" charset="0"/>
                <a:ea typeface="黑体" panose="02010609060101010101" pitchFamily="49" charset="-122"/>
              </a:defRPr>
            </a:lvl3pPr>
            <a:lvl4pPr marL="1026368" indent="-146624" defTabSz="914364">
              <a:defRPr>
                <a:solidFill>
                  <a:schemeClr val="tx1"/>
                </a:solidFill>
                <a:latin typeface="Times New Roman" panose="02020603050405020304" pitchFamily="18" charset="0"/>
                <a:ea typeface="黑体" panose="02010609060101010101" pitchFamily="49" charset="-122"/>
              </a:defRPr>
            </a:lvl4pPr>
            <a:lvl5pPr marL="1319616" indent="-146624" defTabSz="914364">
              <a:defRPr>
                <a:solidFill>
                  <a:schemeClr val="tx1"/>
                </a:solidFill>
                <a:latin typeface="Times New Roman" panose="02020603050405020304" pitchFamily="18" charset="0"/>
                <a:ea typeface="黑体" panose="02010609060101010101" pitchFamily="49" charset="-122"/>
              </a:defRPr>
            </a:lvl5pPr>
            <a:lvl6pPr marL="1612864"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1906113"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2199361"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2492609"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0" hangingPunct="0"/>
            <a:fld id="{FE8C9CD9-9E28-4E3E-B7F4-13020470053F}" type="slidenum">
              <a:rPr lang="zh-CN" altLang="zh-CN">
                <a:solidFill>
                  <a:srgbClr val="000000"/>
                </a:solidFill>
                <a:ea typeface="宋体" panose="02010600030101010101" pitchFamily="2" charset="-122"/>
              </a:rPr>
              <a:pPr eaLnBrk="0" hangingPunct="0"/>
              <a:t>13</a:t>
            </a:fld>
            <a:endParaRPr lang="zh-CN" altLang="zh-CN">
              <a:solidFill>
                <a:srgbClr val="000000"/>
              </a:solidFill>
              <a:ea typeface="宋体" panose="02010600030101010101" pitchFamily="2" charset="-122"/>
            </a:endParaRPr>
          </a:p>
        </p:txBody>
      </p:sp>
      <p:sp>
        <p:nvSpPr>
          <p:cNvPr id="4" name="文本框 6">
            <a:extLst>
              <a:ext uri="{FF2B5EF4-FFF2-40B4-BE49-F238E27FC236}">
                <a16:creationId xmlns:a16="http://schemas.microsoft.com/office/drawing/2014/main" id="{150BCEB8-3D8F-4489-82E4-AFD3F15F9AA1}"/>
              </a:ext>
            </a:extLst>
          </p:cNvPr>
          <p:cNvSpPr txBox="1"/>
          <p:nvPr/>
        </p:nvSpPr>
        <p:spPr>
          <a:xfrm>
            <a:off x="335124" y="166779"/>
            <a:ext cx="10810574" cy="523220"/>
          </a:xfrm>
          <a:prstGeom prst="rect">
            <a:avLst/>
          </a:prstGeom>
          <a:noFill/>
        </p:spPr>
        <p:txBody>
          <a:bodyPr>
            <a:spAutoFit/>
          </a:bodyPr>
          <a:lstStyle>
            <a:defPPr>
              <a:defRPr lang="zh-CN"/>
            </a:defPPr>
            <a:lvl1pPr marL="0" algn="l" defTabSz="828675" rtl="0" eaLnBrk="1" latinLnBrk="0" hangingPunct="1">
              <a:defRPr sz="1600" kern="1200">
                <a:solidFill>
                  <a:schemeClr val="tx1"/>
                </a:solidFill>
                <a:latin typeface="+mn-lt"/>
                <a:ea typeface="+mn-ea"/>
                <a:cs typeface="+mn-cs"/>
              </a:defRPr>
            </a:lvl1pPr>
            <a:lvl2pPr marL="414655" algn="l" defTabSz="828675" rtl="0" eaLnBrk="1" latinLnBrk="0" hangingPunct="1">
              <a:defRPr sz="1600" kern="1200">
                <a:solidFill>
                  <a:schemeClr val="tx1"/>
                </a:solidFill>
                <a:latin typeface="+mn-lt"/>
                <a:ea typeface="+mn-ea"/>
                <a:cs typeface="+mn-cs"/>
              </a:defRPr>
            </a:lvl2pPr>
            <a:lvl3pPr marL="828675" algn="l" defTabSz="828675" rtl="0" eaLnBrk="1" latinLnBrk="0" hangingPunct="1">
              <a:defRPr sz="1600" kern="1200">
                <a:solidFill>
                  <a:schemeClr val="tx1"/>
                </a:solidFill>
                <a:latin typeface="+mn-lt"/>
                <a:ea typeface="+mn-ea"/>
                <a:cs typeface="+mn-cs"/>
              </a:defRPr>
            </a:lvl3pPr>
            <a:lvl4pPr marL="1243330" algn="l" defTabSz="828675" rtl="0" eaLnBrk="1" latinLnBrk="0" hangingPunct="1">
              <a:defRPr sz="1600" kern="1200">
                <a:solidFill>
                  <a:schemeClr val="tx1"/>
                </a:solidFill>
                <a:latin typeface="+mn-lt"/>
                <a:ea typeface="+mn-ea"/>
                <a:cs typeface="+mn-cs"/>
              </a:defRPr>
            </a:lvl4pPr>
            <a:lvl5pPr marL="1657350" algn="l" defTabSz="828675" rtl="0" eaLnBrk="1" latinLnBrk="0" hangingPunct="1">
              <a:defRPr sz="1600" kern="1200">
                <a:solidFill>
                  <a:schemeClr val="tx1"/>
                </a:solidFill>
                <a:latin typeface="+mn-lt"/>
                <a:ea typeface="+mn-ea"/>
                <a:cs typeface="+mn-cs"/>
              </a:defRPr>
            </a:lvl5pPr>
            <a:lvl6pPr marL="2072005" algn="l" defTabSz="828675" rtl="0" eaLnBrk="1" latinLnBrk="0" hangingPunct="1">
              <a:defRPr sz="1600" kern="1200">
                <a:solidFill>
                  <a:schemeClr val="tx1"/>
                </a:solidFill>
                <a:latin typeface="+mn-lt"/>
                <a:ea typeface="+mn-ea"/>
                <a:cs typeface="+mn-cs"/>
              </a:defRPr>
            </a:lvl6pPr>
            <a:lvl7pPr marL="2486025" algn="l" defTabSz="828675" rtl="0" eaLnBrk="1" latinLnBrk="0" hangingPunct="1">
              <a:defRPr sz="1600" kern="1200">
                <a:solidFill>
                  <a:schemeClr val="tx1"/>
                </a:solidFill>
                <a:latin typeface="+mn-lt"/>
                <a:ea typeface="+mn-ea"/>
                <a:cs typeface="+mn-cs"/>
              </a:defRPr>
            </a:lvl7pPr>
            <a:lvl8pPr marL="2900680" algn="l" defTabSz="828675" rtl="0" eaLnBrk="1" latinLnBrk="0" hangingPunct="1">
              <a:defRPr sz="1600" kern="1200">
                <a:solidFill>
                  <a:schemeClr val="tx1"/>
                </a:solidFill>
                <a:latin typeface="+mn-lt"/>
                <a:ea typeface="+mn-ea"/>
                <a:cs typeface="+mn-cs"/>
              </a:defRPr>
            </a:lvl8pPr>
            <a:lvl9pPr marL="3314700" algn="l" defTabSz="828675" rtl="0" eaLnBrk="1" latinLnBrk="0" hangingPunct="1">
              <a:defRPr sz="1600" kern="1200">
                <a:solidFill>
                  <a:schemeClr val="tx1"/>
                </a:solidFill>
                <a:latin typeface="+mn-lt"/>
                <a:ea typeface="+mn-ea"/>
                <a:cs typeface="+mn-cs"/>
              </a:defRPr>
            </a:lvl9pPr>
          </a:lstStyle>
          <a:p>
            <a:pPr defTabSz="828627" fontAlgn="base">
              <a:spcBef>
                <a:spcPct val="0"/>
              </a:spcBef>
              <a:spcAft>
                <a:spcPct val="0"/>
              </a:spcAft>
              <a:defRPr/>
            </a:pPr>
            <a:r>
              <a:rPr lang="en-US" altLang="zh-CN"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4</a:t>
            </a:r>
            <a:r>
              <a:rPr lang="zh-CN" altLang="en-US" sz="2800" b="1" noProof="1"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、主要内容</a:t>
            </a:r>
            <a:endParaRPr lang="zh-CN" altLang="en-US"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3472" y="1772816"/>
            <a:ext cx="4680520" cy="4328343"/>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8008" y="1751112"/>
            <a:ext cx="4651654" cy="4328343"/>
          </a:xfrm>
          <a:prstGeom prst="rect">
            <a:avLst/>
          </a:prstGeom>
        </p:spPr>
      </p:pic>
      <p:sp>
        <p:nvSpPr>
          <p:cNvPr id="6" name="文本框 3">
            <a:extLst>
              <a:ext uri="{FF2B5EF4-FFF2-40B4-BE49-F238E27FC236}">
                <a16:creationId xmlns:a16="http://schemas.microsoft.com/office/drawing/2014/main" id="{39034EE7-5D3A-455B-8953-D90F4FD859C4}"/>
              </a:ext>
            </a:extLst>
          </p:cNvPr>
          <p:cNvSpPr>
            <a:spLocks noChangeArrowheads="1"/>
          </p:cNvSpPr>
          <p:nvPr/>
        </p:nvSpPr>
        <p:spPr bwMode="auto">
          <a:xfrm>
            <a:off x="335124" y="1052736"/>
            <a:ext cx="7225676" cy="40375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34089" tIns="17044" rIns="34089" bIns="17044">
            <a:spAutoFit/>
          </a:bodyPr>
          <a:lstStyle/>
          <a:p>
            <a:pPr marL="342900" indent="-342900">
              <a:buFont typeface="Wingdings" panose="05000000000000000000" pitchFamily="2" charset="2"/>
              <a:buChar char="n"/>
              <a:defRPr/>
            </a:pPr>
            <a:r>
              <a:rPr lang="zh-CN" altLang="en-US" sz="2400" b="1" kern="0" dirty="0" smtClean="0">
                <a:latin typeface="微软雅黑" pitchFamily="34" charset="-122"/>
                <a:ea typeface="微软雅黑" pitchFamily="34" charset="-122"/>
                <a:cs typeface="+mn-ea"/>
                <a:sym typeface="+mn-lt"/>
              </a:rPr>
              <a:t>具体修改条款如下</a:t>
            </a:r>
            <a:endParaRPr lang="zh-CN" altLang="en-US" sz="2400" b="1" kern="0" dirty="0">
              <a:solidFill>
                <a:srgbClr val="C00000"/>
              </a:solidFill>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36216484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灯片编号占位符 1">
            <a:extLst>
              <a:ext uri="{FF2B5EF4-FFF2-40B4-BE49-F238E27FC236}">
                <a16:creationId xmlns:a16="http://schemas.microsoft.com/office/drawing/2014/main" id="{00ADAFB4-A98E-4A8B-A13A-0BD4DDE8FB0F}"/>
              </a:ext>
            </a:extLst>
          </p:cNvPr>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364">
              <a:defRPr>
                <a:solidFill>
                  <a:schemeClr val="tx1"/>
                </a:solidFill>
                <a:latin typeface="Times New Roman" panose="02020603050405020304" pitchFamily="18" charset="0"/>
                <a:ea typeface="黑体" panose="02010609060101010101" pitchFamily="49" charset="-122"/>
              </a:defRPr>
            </a:lvl1pPr>
            <a:lvl2pPr marL="476528" indent="-183280" defTabSz="914364">
              <a:defRPr>
                <a:solidFill>
                  <a:schemeClr val="tx1"/>
                </a:solidFill>
                <a:latin typeface="Times New Roman" panose="02020603050405020304" pitchFamily="18" charset="0"/>
                <a:ea typeface="黑体" panose="02010609060101010101" pitchFamily="49" charset="-122"/>
              </a:defRPr>
            </a:lvl2pPr>
            <a:lvl3pPr marL="733120" indent="-146624" defTabSz="914364">
              <a:defRPr>
                <a:solidFill>
                  <a:schemeClr val="tx1"/>
                </a:solidFill>
                <a:latin typeface="Times New Roman" panose="02020603050405020304" pitchFamily="18" charset="0"/>
                <a:ea typeface="黑体" panose="02010609060101010101" pitchFamily="49" charset="-122"/>
              </a:defRPr>
            </a:lvl3pPr>
            <a:lvl4pPr marL="1026368" indent="-146624" defTabSz="914364">
              <a:defRPr>
                <a:solidFill>
                  <a:schemeClr val="tx1"/>
                </a:solidFill>
                <a:latin typeface="Times New Roman" panose="02020603050405020304" pitchFamily="18" charset="0"/>
                <a:ea typeface="黑体" panose="02010609060101010101" pitchFamily="49" charset="-122"/>
              </a:defRPr>
            </a:lvl4pPr>
            <a:lvl5pPr marL="1319616" indent="-146624" defTabSz="914364">
              <a:defRPr>
                <a:solidFill>
                  <a:schemeClr val="tx1"/>
                </a:solidFill>
                <a:latin typeface="Times New Roman" panose="02020603050405020304" pitchFamily="18" charset="0"/>
                <a:ea typeface="黑体" panose="02010609060101010101" pitchFamily="49" charset="-122"/>
              </a:defRPr>
            </a:lvl5pPr>
            <a:lvl6pPr marL="1612864"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1906113"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2199361"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2492609"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0" hangingPunct="0"/>
            <a:fld id="{FE8C9CD9-9E28-4E3E-B7F4-13020470053F}" type="slidenum">
              <a:rPr lang="zh-CN" altLang="zh-CN">
                <a:solidFill>
                  <a:srgbClr val="000000"/>
                </a:solidFill>
                <a:ea typeface="宋体" panose="02010600030101010101" pitchFamily="2" charset="-122"/>
              </a:rPr>
              <a:pPr eaLnBrk="0" hangingPunct="0"/>
              <a:t>14</a:t>
            </a:fld>
            <a:endParaRPr lang="zh-CN" altLang="zh-CN">
              <a:solidFill>
                <a:srgbClr val="000000"/>
              </a:solidFill>
              <a:ea typeface="宋体" panose="02010600030101010101" pitchFamily="2" charset="-122"/>
            </a:endParaRPr>
          </a:p>
        </p:txBody>
      </p:sp>
      <p:sp>
        <p:nvSpPr>
          <p:cNvPr id="4" name="文本框 6">
            <a:extLst>
              <a:ext uri="{FF2B5EF4-FFF2-40B4-BE49-F238E27FC236}">
                <a16:creationId xmlns:a16="http://schemas.microsoft.com/office/drawing/2014/main" id="{150BCEB8-3D8F-4489-82E4-AFD3F15F9AA1}"/>
              </a:ext>
            </a:extLst>
          </p:cNvPr>
          <p:cNvSpPr txBox="1"/>
          <p:nvPr/>
        </p:nvSpPr>
        <p:spPr>
          <a:xfrm>
            <a:off x="335124" y="166779"/>
            <a:ext cx="10810574" cy="523220"/>
          </a:xfrm>
          <a:prstGeom prst="rect">
            <a:avLst/>
          </a:prstGeom>
          <a:noFill/>
        </p:spPr>
        <p:txBody>
          <a:bodyPr>
            <a:spAutoFit/>
          </a:bodyPr>
          <a:lstStyle>
            <a:defPPr>
              <a:defRPr lang="zh-CN"/>
            </a:defPPr>
            <a:lvl1pPr marL="0" algn="l" defTabSz="828675" rtl="0" eaLnBrk="1" latinLnBrk="0" hangingPunct="1">
              <a:defRPr sz="1600" kern="1200">
                <a:solidFill>
                  <a:schemeClr val="tx1"/>
                </a:solidFill>
                <a:latin typeface="+mn-lt"/>
                <a:ea typeface="+mn-ea"/>
                <a:cs typeface="+mn-cs"/>
              </a:defRPr>
            </a:lvl1pPr>
            <a:lvl2pPr marL="414655" algn="l" defTabSz="828675" rtl="0" eaLnBrk="1" latinLnBrk="0" hangingPunct="1">
              <a:defRPr sz="1600" kern="1200">
                <a:solidFill>
                  <a:schemeClr val="tx1"/>
                </a:solidFill>
                <a:latin typeface="+mn-lt"/>
                <a:ea typeface="+mn-ea"/>
                <a:cs typeface="+mn-cs"/>
              </a:defRPr>
            </a:lvl2pPr>
            <a:lvl3pPr marL="828675" algn="l" defTabSz="828675" rtl="0" eaLnBrk="1" latinLnBrk="0" hangingPunct="1">
              <a:defRPr sz="1600" kern="1200">
                <a:solidFill>
                  <a:schemeClr val="tx1"/>
                </a:solidFill>
                <a:latin typeface="+mn-lt"/>
                <a:ea typeface="+mn-ea"/>
                <a:cs typeface="+mn-cs"/>
              </a:defRPr>
            </a:lvl3pPr>
            <a:lvl4pPr marL="1243330" algn="l" defTabSz="828675" rtl="0" eaLnBrk="1" latinLnBrk="0" hangingPunct="1">
              <a:defRPr sz="1600" kern="1200">
                <a:solidFill>
                  <a:schemeClr val="tx1"/>
                </a:solidFill>
                <a:latin typeface="+mn-lt"/>
                <a:ea typeface="+mn-ea"/>
                <a:cs typeface="+mn-cs"/>
              </a:defRPr>
            </a:lvl4pPr>
            <a:lvl5pPr marL="1657350" algn="l" defTabSz="828675" rtl="0" eaLnBrk="1" latinLnBrk="0" hangingPunct="1">
              <a:defRPr sz="1600" kern="1200">
                <a:solidFill>
                  <a:schemeClr val="tx1"/>
                </a:solidFill>
                <a:latin typeface="+mn-lt"/>
                <a:ea typeface="+mn-ea"/>
                <a:cs typeface="+mn-cs"/>
              </a:defRPr>
            </a:lvl5pPr>
            <a:lvl6pPr marL="2072005" algn="l" defTabSz="828675" rtl="0" eaLnBrk="1" latinLnBrk="0" hangingPunct="1">
              <a:defRPr sz="1600" kern="1200">
                <a:solidFill>
                  <a:schemeClr val="tx1"/>
                </a:solidFill>
                <a:latin typeface="+mn-lt"/>
                <a:ea typeface="+mn-ea"/>
                <a:cs typeface="+mn-cs"/>
              </a:defRPr>
            </a:lvl6pPr>
            <a:lvl7pPr marL="2486025" algn="l" defTabSz="828675" rtl="0" eaLnBrk="1" latinLnBrk="0" hangingPunct="1">
              <a:defRPr sz="1600" kern="1200">
                <a:solidFill>
                  <a:schemeClr val="tx1"/>
                </a:solidFill>
                <a:latin typeface="+mn-lt"/>
                <a:ea typeface="+mn-ea"/>
                <a:cs typeface="+mn-cs"/>
              </a:defRPr>
            </a:lvl7pPr>
            <a:lvl8pPr marL="2900680" algn="l" defTabSz="828675" rtl="0" eaLnBrk="1" latinLnBrk="0" hangingPunct="1">
              <a:defRPr sz="1600" kern="1200">
                <a:solidFill>
                  <a:schemeClr val="tx1"/>
                </a:solidFill>
                <a:latin typeface="+mn-lt"/>
                <a:ea typeface="+mn-ea"/>
                <a:cs typeface="+mn-cs"/>
              </a:defRPr>
            </a:lvl8pPr>
            <a:lvl9pPr marL="3314700" algn="l" defTabSz="828675" rtl="0" eaLnBrk="1" latinLnBrk="0" hangingPunct="1">
              <a:defRPr sz="1600" kern="1200">
                <a:solidFill>
                  <a:schemeClr val="tx1"/>
                </a:solidFill>
                <a:latin typeface="+mn-lt"/>
                <a:ea typeface="+mn-ea"/>
                <a:cs typeface="+mn-cs"/>
              </a:defRPr>
            </a:lvl9pPr>
          </a:lstStyle>
          <a:p>
            <a:pPr defTabSz="828627" fontAlgn="base">
              <a:spcBef>
                <a:spcPct val="0"/>
              </a:spcBef>
              <a:spcAft>
                <a:spcPct val="0"/>
              </a:spcAft>
              <a:defRPr/>
            </a:pPr>
            <a:r>
              <a:rPr lang="en-US" altLang="zh-CN"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4</a:t>
            </a:r>
            <a:r>
              <a:rPr lang="zh-CN" altLang="en-US" sz="2800" b="1" noProof="1"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、主要内容</a:t>
            </a:r>
            <a:endParaRPr lang="zh-CN" altLang="en-US"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7528" y="1022457"/>
            <a:ext cx="4128715" cy="5128434"/>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8008" y="1041202"/>
            <a:ext cx="3550314" cy="5101851"/>
          </a:xfrm>
          <a:prstGeom prst="rect">
            <a:avLst/>
          </a:prstGeom>
        </p:spPr>
      </p:pic>
    </p:spTree>
    <p:extLst>
      <p:ext uri="{BB962C8B-B14F-4D97-AF65-F5344CB8AC3E}">
        <p14:creationId xmlns:p14="http://schemas.microsoft.com/office/powerpoint/2010/main" val="10950614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灯片编号占位符 1">
            <a:extLst>
              <a:ext uri="{FF2B5EF4-FFF2-40B4-BE49-F238E27FC236}">
                <a16:creationId xmlns:a16="http://schemas.microsoft.com/office/drawing/2014/main" id="{00ADAFB4-A98E-4A8B-A13A-0BD4DDE8FB0F}"/>
              </a:ext>
            </a:extLst>
          </p:cNvPr>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364">
              <a:defRPr>
                <a:solidFill>
                  <a:schemeClr val="tx1"/>
                </a:solidFill>
                <a:latin typeface="Times New Roman" panose="02020603050405020304" pitchFamily="18" charset="0"/>
                <a:ea typeface="黑体" panose="02010609060101010101" pitchFamily="49" charset="-122"/>
              </a:defRPr>
            </a:lvl1pPr>
            <a:lvl2pPr marL="476528" indent="-183280" defTabSz="914364">
              <a:defRPr>
                <a:solidFill>
                  <a:schemeClr val="tx1"/>
                </a:solidFill>
                <a:latin typeface="Times New Roman" panose="02020603050405020304" pitchFamily="18" charset="0"/>
                <a:ea typeface="黑体" panose="02010609060101010101" pitchFamily="49" charset="-122"/>
              </a:defRPr>
            </a:lvl2pPr>
            <a:lvl3pPr marL="733120" indent="-146624" defTabSz="914364">
              <a:defRPr>
                <a:solidFill>
                  <a:schemeClr val="tx1"/>
                </a:solidFill>
                <a:latin typeface="Times New Roman" panose="02020603050405020304" pitchFamily="18" charset="0"/>
                <a:ea typeface="黑体" panose="02010609060101010101" pitchFamily="49" charset="-122"/>
              </a:defRPr>
            </a:lvl3pPr>
            <a:lvl4pPr marL="1026368" indent="-146624" defTabSz="914364">
              <a:defRPr>
                <a:solidFill>
                  <a:schemeClr val="tx1"/>
                </a:solidFill>
                <a:latin typeface="Times New Roman" panose="02020603050405020304" pitchFamily="18" charset="0"/>
                <a:ea typeface="黑体" panose="02010609060101010101" pitchFamily="49" charset="-122"/>
              </a:defRPr>
            </a:lvl4pPr>
            <a:lvl5pPr marL="1319616" indent="-146624" defTabSz="914364">
              <a:defRPr>
                <a:solidFill>
                  <a:schemeClr val="tx1"/>
                </a:solidFill>
                <a:latin typeface="Times New Roman" panose="02020603050405020304" pitchFamily="18" charset="0"/>
                <a:ea typeface="黑体" panose="02010609060101010101" pitchFamily="49" charset="-122"/>
              </a:defRPr>
            </a:lvl5pPr>
            <a:lvl6pPr marL="1612864"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1906113"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2199361"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2492609"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0" hangingPunct="0"/>
            <a:fld id="{FE8C9CD9-9E28-4E3E-B7F4-13020470053F}" type="slidenum">
              <a:rPr lang="zh-CN" altLang="zh-CN">
                <a:solidFill>
                  <a:srgbClr val="000000"/>
                </a:solidFill>
                <a:ea typeface="宋体" panose="02010600030101010101" pitchFamily="2" charset="-122"/>
              </a:rPr>
              <a:pPr eaLnBrk="0" hangingPunct="0"/>
              <a:t>15</a:t>
            </a:fld>
            <a:endParaRPr lang="zh-CN" altLang="zh-CN">
              <a:solidFill>
                <a:srgbClr val="000000"/>
              </a:solidFill>
              <a:ea typeface="宋体" panose="02010600030101010101" pitchFamily="2" charset="-122"/>
            </a:endParaRPr>
          </a:p>
        </p:txBody>
      </p:sp>
      <p:sp>
        <p:nvSpPr>
          <p:cNvPr id="4" name="文本框 6">
            <a:extLst>
              <a:ext uri="{FF2B5EF4-FFF2-40B4-BE49-F238E27FC236}">
                <a16:creationId xmlns:a16="http://schemas.microsoft.com/office/drawing/2014/main" id="{150BCEB8-3D8F-4489-82E4-AFD3F15F9AA1}"/>
              </a:ext>
            </a:extLst>
          </p:cNvPr>
          <p:cNvSpPr txBox="1"/>
          <p:nvPr/>
        </p:nvSpPr>
        <p:spPr>
          <a:xfrm>
            <a:off x="335124" y="166779"/>
            <a:ext cx="10810574" cy="523220"/>
          </a:xfrm>
          <a:prstGeom prst="rect">
            <a:avLst/>
          </a:prstGeom>
          <a:noFill/>
        </p:spPr>
        <p:txBody>
          <a:bodyPr>
            <a:spAutoFit/>
          </a:bodyPr>
          <a:lstStyle>
            <a:defPPr>
              <a:defRPr lang="zh-CN"/>
            </a:defPPr>
            <a:lvl1pPr marL="0" algn="l" defTabSz="828675" rtl="0" eaLnBrk="1" latinLnBrk="0" hangingPunct="1">
              <a:defRPr sz="1600" kern="1200">
                <a:solidFill>
                  <a:schemeClr val="tx1"/>
                </a:solidFill>
                <a:latin typeface="+mn-lt"/>
                <a:ea typeface="+mn-ea"/>
                <a:cs typeface="+mn-cs"/>
              </a:defRPr>
            </a:lvl1pPr>
            <a:lvl2pPr marL="414655" algn="l" defTabSz="828675" rtl="0" eaLnBrk="1" latinLnBrk="0" hangingPunct="1">
              <a:defRPr sz="1600" kern="1200">
                <a:solidFill>
                  <a:schemeClr val="tx1"/>
                </a:solidFill>
                <a:latin typeface="+mn-lt"/>
                <a:ea typeface="+mn-ea"/>
                <a:cs typeface="+mn-cs"/>
              </a:defRPr>
            </a:lvl2pPr>
            <a:lvl3pPr marL="828675" algn="l" defTabSz="828675" rtl="0" eaLnBrk="1" latinLnBrk="0" hangingPunct="1">
              <a:defRPr sz="1600" kern="1200">
                <a:solidFill>
                  <a:schemeClr val="tx1"/>
                </a:solidFill>
                <a:latin typeface="+mn-lt"/>
                <a:ea typeface="+mn-ea"/>
                <a:cs typeface="+mn-cs"/>
              </a:defRPr>
            </a:lvl3pPr>
            <a:lvl4pPr marL="1243330" algn="l" defTabSz="828675" rtl="0" eaLnBrk="1" latinLnBrk="0" hangingPunct="1">
              <a:defRPr sz="1600" kern="1200">
                <a:solidFill>
                  <a:schemeClr val="tx1"/>
                </a:solidFill>
                <a:latin typeface="+mn-lt"/>
                <a:ea typeface="+mn-ea"/>
                <a:cs typeface="+mn-cs"/>
              </a:defRPr>
            </a:lvl4pPr>
            <a:lvl5pPr marL="1657350" algn="l" defTabSz="828675" rtl="0" eaLnBrk="1" latinLnBrk="0" hangingPunct="1">
              <a:defRPr sz="1600" kern="1200">
                <a:solidFill>
                  <a:schemeClr val="tx1"/>
                </a:solidFill>
                <a:latin typeface="+mn-lt"/>
                <a:ea typeface="+mn-ea"/>
                <a:cs typeface="+mn-cs"/>
              </a:defRPr>
            </a:lvl5pPr>
            <a:lvl6pPr marL="2072005" algn="l" defTabSz="828675" rtl="0" eaLnBrk="1" latinLnBrk="0" hangingPunct="1">
              <a:defRPr sz="1600" kern="1200">
                <a:solidFill>
                  <a:schemeClr val="tx1"/>
                </a:solidFill>
                <a:latin typeface="+mn-lt"/>
                <a:ea typeface="+mn-ea"/>
                <a:cs typeface="+mn-cs"/>
              </a:defRPr>
            </a:lvl6pPr>
            <a:lvl7pPr marL="2486025" algn="l" defTabSz="828675" rtl="0" eaLnBrk="1" latinLnBrk="0" hangingPunct="1">
              <a:defRPr sz="1600" kern="1200">
                <a:solidFill>
                  <a:schemeClr val="tx1"/>
                </a:solidFill>
                <a:latin typeface="+mn-lt"/>
                <a:ea typeface="+mn-ea"/>
                <a:cs typeface="+mn-cs"/>
              </a:defRPr>
            </a:lvl7pPr>
            <a:lvl8pPr marL="2900680" algn="l" defTabSz="828675" rtl="0" eaLnBrk="1" latinLnBrk="0" hangingPunct="1">
              <a:defRPr sz="1600" kern="1200">
                <a:solidFill>
                  <a:schemeClr val="tx1"/>
                </a:solidFill>
                <a:latin typeface="+mn-lt"/>
                <a:ea typeface="+mn-ea"/>
                <a:cs typeface="+mn-cs"/>
              </a:defRPr>
            </a:lvl8pPr>
            <a:lvl9pPr marL="3314700" algn="l" defTabSz="828675" rtl="0" eaLnBrk="1" latinLnBrk="0" hangingPunct="1">
              <a:defRPr sz="1600" kern="1200">
                <a:solidFill>
                  <a:schemeClr val="tx1"/>
                </a:solidFill>
                <a:latin typeface="+mn-lt"/>
                <a:ea typeface="+mn-ea"/>
                <a:cs typeface="+mn-cs"/>
              </a:defRPr>
            </a:lvl9pPr>
          </a:lstStyle>
          <a:p>
            <a:pPr defTabSz="828627" fontAlgn="base">
              <a:spcBef>
                <a:spcPct val="0"/>
              </a:spcBef>
              <a:spcAft>
                <a:spcPct val="0"/>
              </a:spcAft>
              <a:defRPr/>
            </a:pPr>
            <a:r>
              <a:rPr lang="en-US" altLang="zh-CN"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4</a:t>
            </a:r>
            <a:r>
              <a:rPr lang="zh-CN" altLang="en-US" sz="2800" b="1" noProof="1"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、主要内容</a:t>
            </a:r>
            <a:endParaRPr lang="zh-CN" altLang="en-US"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8910" y="2266927"/>
            <a:ext cx="4053007" cy="2324146"/>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8008" y="1124744"/>
            <a:ext cx="3472654" cy="5157192"/>
          </a:xfrm>
          <a:prstGeom prst="rect">
            <a:avLst/>
          </a:prstGeom>
        </p:spPr>
      </p:pic>
    </p:spTree>
    <p:extLst>
      <p:ext uri="{BB962C8B-B14F-4D97-AF65-F5344CB8AC3E}">
        <p14:creationId xmlns:p14="http://schemas.microsoft.com/office/powerpoint/2010/main" val="2899391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灯片编号占位符 1">
            <a:extLst>
              <a:ext uri="{FF2B5EF4-FFF2-40B4-BE49-F238E27FC236}">
                <a16:creationId xmlns:a16="http://schemas.microsoft.com/office/drawing/2014/main" id="{00ADAFB4-A98E-4A8B-A13A-0BD4DDE8FB0F}"/>
              </a:ext>
            </a:extLst>
          </p:cNvPr>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364">
              <a:defRPr>
                <a:solidFill>
                  <a:schemeClr val="tx1"/>
                </a:solidFill>
                <a:latin typeface="Times New Roman" panose="02020603050405020304" pitchFamily="18" charset="0"/>
                <a:ea typeface="黑体" panose="02010609060101010101" pitchFamily="49" charset="-122"/>
              </a:defRPr>
            </a:lvl1pPr>
            <a:lvl2pPr marL="476528" indent="-183280" defTabSz="914364">
              <a:defRPr>
                <a:solidFill>
                  <a:schemeClr val="tx1"/>
                </a:solidFill>
                <a:latin typeface="Times New Roman" panose="02020603050405020304" pitchFamily="18" charset="0"/>
                <a:ea typeface="黑体" panose="02010609060101010101" pitchFamily="49" charset="-122"/>
              </a:defRPr>
            </a:lvl2pPr>
            <a:lvl3pPr marL="733120" indent="-146624" defTabSz="914364">
              <a:defRPr>
                <a:solidFill>
                  <a:schemeClr val="tx1"/>
                </a:solidFill>
                <a:latin typeface="Times New Roman" panose="02020603050405020304" pitchFamily="18" charset="0"/>
                <a:ea typeface="黑体" panose="02010609060101010101" pitchFamily="49" charset="-122"/>
              </a:defRPr>
            </a:lvl3pPr>
            <a:lvl4pPr marL="1026368" indent="-146624" defTabSz="914364">
              <a:defRPr>
                <a:solidFill>
                  <a:schemeClr val="tx1"/>
                </a:solidFill>
                <a:latin typeface="Times New Roman" panose="02020603050405020304" pitchFamily="18" charset="0"/>
                <a:ea typeface="黑体" panose="02010609060101010101" pitchFamily="49" charset="-122"/>
              </a:defRPr>
            </a:lvl4pPr>
            <a:lvl5pPr marL="1319616" indent="-146624" defTabSz="914364">
              <a:defRPr>
                <a:solidFill>
                  <a:schemeClr val="tx1"/>
                </a:solidFill>
                <a:latin typeface="Times New Roman" panose="02020603050405020304" pitchFamily="18" charset="0"/>
                <a:ea typeface="黑体" panose="02010609060101010101" pitchFamily="49" charset="-122"/>
              </a:defRPr>
            </a:lvl5pPr>
            <a:lvl6pPr marL="1612864"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1906113"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2199361"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2492609"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0" hangingPunct="0"/>
            <a:fld id="{FE8C9CD9-9E28-4E3E-B7F4-13020470053F}" type="slidenum">
              <a:rPr lang="zh-CN" altLang="zh-CN">
                <a:solidFill>
                  <a:srgbClr val="000000"/>
                </a:solidFill>
                <a:ea typeface="宋体" panose="02010600030101010101" pitchFamily="2" charset="-122"/>
              </a:rPr>
              <a:pPr eaLnBrk="0" hangingPunct="0"/>
              <a:t>16</a:t>
            </a:fld>
            <a:endParaRPr lang="zh-CN" altLang="zh-CN">
              <a:solidFill>
                <a:srgbClr val="000000"/>
              </a:solidFill>
              <a:ea typeface="宋体" panose="02010600030101010101" pitchFamily="2" charset="-122"/>
            </a:endParaRPr>
          </a:p>
        </p:txBody>
      </p:sp>
      <p:sp>
        <p:nvSpPr>
          <p:cNvPr id="4" name="文本框 6">
            <a:extLst>
              <a:ext uri="{FF2B5EF4-FFF2-40B4-BE49-F238E27FC236}">
                <a16:creationId xmlns:a16="http://schemas.microsoft.com/office/drawing/2014/main" id="{150BCEB8-3D8F-4489-82E4-AFD3F15F9AA1}"/>
              </a:ext>
            </a:extLst>
          </p:cNvPr>
          <p:cNvSpPr txBox="1"/>
          <p:nvPr/>
        </p:nvSpPr>
        <p:spPr>
          <a:xfrm>
            <a:off x="335124" y="166779"/>
            <a:ext cx="10810574" cy="523220"/>
          </a:xfrm>
          <a:prstGeom prst="rect">
            <a:avLst/>
          </a:prstGeom>
          <a:noFill/>
        </p:spPr>
        <p:txBody>
          <a:bodyPr>
            <a:spAutoFit/>
          </a:bodyPr>
          <a:lstStyle>
            <a:defPPr>
              <a:defRPr lang="zh-CN"/>
            </a:defPPr>
            <a:lvl1pPr marL="0" algn="l" defTabSz="828675" rtl="0" eaLnBrk="1" latinLnBrk="0" hangingPunct="1">
              <a:defRPr sz="1600" kern="1200">
                <a:solidFill>
                  <a:schemeClr val="tx1"/>
                </a:solidFill>
                <a:latin typeface="+mn-lt"/>
                <a:ea typeface="+mn-ea"/>
                <a:cs typeface="+mn-cs"/>
              </a:defRPr>
            </a:lvl1pPr>
            <a:lvl2pPr marL="414655" algn="l" defTabSz="828675" rtl="0" eaLnBrk="1" latinLnBrk="0" hangingPunct="1">
              <a:defRPr sz="1600" kern="1200">
                <a:solidFill>
                  <a:schemeClr val="tx1"/>
                </a:solidFill>
                <a:latin typeface="+mn-lt"/>
                <a:ea typeface="+mn-ea"/>
                <a:cs typeface="+mn-cs"/>
              </a:defRPr>
            </a:lvl2pPr>
            <a:lvl3pPr marL="828675" algn="l" defTabSz="828675" rtl="0" eaLnBrk="1" latinLnBrk="0" hangingPunct="1">
              <a:defRPr sz="1600" kern="1200">
                <a:solidFill>
                  <a:schemeClr val="tx1"/>
                </a:solidFill>
                <a:latin typeface="+mn-lt"/>
                <a:ea typeface="+mn-ea"/>
                <a:cs typeface="+mn-cs"/>
              </a:defRPr>
            </a:lvl3pPr>
            <a:lvl4pPr marL="1243330" algn="l" defTabSz="828675" rtl="0" eaLnBrk="1" latinLnBrk="0" hangingPunct="1">
              <a:defRPr sz="1600" kern="1200">
                <a:solidFill>
                  <a:schemeClr val="tx1"/>
                </a:solidFill>
                <a:latin typeface="+mn-lt"/>
                <a:ea typeface="+mn-ea"/>
                <a:cs typeface="+mn-cs"/>
              </a:defRPr>
            </a:lvl4pPr>
            <a:lvl5pPr marL="1657350" algn="l" defTabSz="828675" rtl="0" eaLnBrk="1" latinLnBrk="0" hangingPunct="1">
              <a:defRPr sz="1600" kern="1200">
                <a:solidFill>
                  <a:schemeClr val="tx1"/>
                </a:solidFill>
                <a:latin typeface="+mn-lt"/>
                <a:ea typeface="+mn-ea"/>
                <a:cs typeface="+mn-cs"/>
              </a:defRPr>
            </a:lvl5pPr>
            <a:lvl6pPr marL="2072005" algn="l" defTabSz="828675" rtl="0" eaLnBrk="1" latinLnBrk="0" hangingPunct="1">
              <a:defRPr sz="1600" kern="1200">
                <a:solidFill>
                  <a:schemeClr val="tx1"/>
                </a:solidFill>
                <a:latin typeface="+mn-lt"/>
                <a:ea typeface="+mn-ea"/>
                <a:cs typeface="+mn-cs"/>
              </a:defRPr>
            </a:lvl6pPr>
            <a:lvl7pPr marL="2486025" algn="l" defTabSz="828675" rtl="0" eaLnBrk="1" latinLnBrk="0" hangingPunct="1">
              <a:defRPr sz="1600" kern="1200">
                <a:solidFill>
                  <a:schemeClr val="tx1"/>
                </a:solidFill>
                <a:latin typeface="+mn-lt"/>
                <a:ea typeface="+mn-ea"/>
                <a:cs typeface="+mn-cs"/>
              </a:defRPr>
            </a:lvl7pPr>
            <a:lvl8pPr marL="2900680" algn="l" defTabSz="828675" rtl="0" eaLnBrk="1" latinLnBrk="0" hangingPunct="1">
              <a:defRPr sz="1600" kern="1200">
                <a:solidFill>
                  <a:schemeClr val="tx1"/>
                </a:solidFill>
                <a:latin typeface="+mn-lt"/>
                <a:ea typeface="+mn-ea"/>
                <a:cs typeface="+mn-cs"/>
              </a:defRPr>
            </a:lvl8pPr>
            <a:lvl9pPr marL="3314700" algn="l" defTabSz="828675" rtl="0" eaLnBrk="1" latinLnBrk="0" hangingPunct="1">
              <a:defRPr sz="1600" kern="1200">
                <a:solidFill>
                  <a:schemeClr val="tx1"/>
                </a:solidFill>
                <a:latin typeface="+mn-lt"/>
                <a:ea typeface="+mn-ea"/>
                <a:cs typeface="+mn-cs"/>
              </a:defRPr>
            </a:lvl9pPr>
          </a:lstStyle>
          <a:p>
            <a:pPr defTabSz="828627" fontAlgn="base">
              <a:spcBef>
                <a:spcPct val="0"/>
              </a:spcBef>
              <a:spcAft>
                <a:spcPct val="0"/>
              </a:spcAft>
              <a:defRPr/>
            </a:pPr>
            <a:r>
              <a:rPr lang="en-US" altLang="zh-CN"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4</a:t>
            </a:r>
            <a:r>
              <a:rPr lang="zh-CN" altLang="en-US" sz="2800" b="1" noProof="1"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、主要内容</a:t>
            </a:r>
            <a:endParaRPr lang="zh-CN" altLang="en-US"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3592" y="935872"/>
            <a:ext cx="3574851" cy="5373448"/>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1148" y="935872"/>
            <a:ext cx="3589240" cy="2308175"/>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77326" y="3273321"/>
            <a:ext cx="3573062" cy="3035999"/>
          </a:xfrm>
          <a:prstGeom prst="rect">
            <a:avLst/>
          </a:prstGeom>
        </p:spPr>
      </p:pic>
    </p:spTree>
    <p:extLst>
      <p:ext uri="{BB962C8B-B14F-4D97-AF65-F5344CB8AC3E}">
        <p14:creationId xmlns:p14="http://schemas.microsoft.com/office/powerpoint/2010/main" val="20831371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灯片编号占位符 1">
            <a:extLst>
              <a:ext uri="{FF2B5EF4-FFF2-40B4-BE49-F238E27FC236}">
                <a16:creationId xmlns:a16="http://schemas.microsoft.com/office/drawing/2014/main" id="{00ADAFB4-A98E-4A8B-A13A-0BD4DDE8FB0F}"/>
              </a:ext>
            </a:extLst>
          </p:cNvPr>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364">
              <a:defRPr>
                <a:solidFill>
                  <a:schemeClr val="tx1"/>
                </a:solidFill>
                <a:latin typeface="Times New Roman" panose="02020603050405020304" pitchFamily="18" charset="0"/>
                <a:ea typeface="黑体" panose="02010609060101010101" pitchFamily="49" charset="-122"/>
              </a:defRPr>
            </a:lvl1pPr>
            <a:lvl2pPr marL="476528" indent="-183280" defTabSz="914364">
              <a:defRPr>
                <a:solidFill>
                  <a:schemeClr val="tx1"/>
                </a:solidFill>
                <a:latin typeface="Times New Roman" panose="02020603050405020304" pitchFamily="18" charset="0"/>
                <a:ea typeface="黑体" panose="02010609060101010101" pitchFamily="49" charset="-122"/>
              </a:defRPr>
            </a:lvl2pPr>
            <a:lvl3pPr marL="733120" indent="-146624" defTabSz="914364">
              <a:defRPr>
                <a:solidFill>
                  <a:schemeClr val="tx1"/>
                </a:solidFill>
                <a:latin typeface="Times New Roman" panose="02020603050405020304" pitchFamily="18" charset="0"/>
                <a:ea typeface="黑体" panose="02010609060101010101" pitchFamily="49" charset="-122"/>
              </a:defRPr>
            </a:lvl3pPr>
            <a:lvl4pPr marL="1026368" indent="-146624" defTabSz="914364">
              <a:defRPr>
                <a:solidFill>
                  <a:schemeClr val="tx1"/>
                </a:solidFill>
                <a:latin typeface="Times New Roman" panose="02020603050405020304" pitchFamily="18" charset="0"/>
                <a:ea typeface="黑体" panose="02010609060101010101" pitchFamily="49" charset="-122"/>
              </a:defRPr>
            </a:lvl4pPr>
            <a:lvl5pPr marL="1319616" indent="-146624" defTabSz="914364">
              <a:defRPr>
                <a:solidFill>
                  <a:schemeClr val="tx1"/>
                </a:solidFill>
                <a:latin typeface="Times New Roman" panose="02020603050405020304" pitchFamily="18" charset="0"/>
                <a:ea typeface="黑体" panose="02010609060101010101" pitchFamily="49" charset="-122"/>
              </a:defRPr>
            </a:lvl5pPr>
            <a:lvl6pPr marL="1612864"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1906113"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2199361"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2492609"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0" hangingPunct="0"/>
            <a:fld id="{FE8C9CD9-9E28-4E3E-B7F4-13020470053F}" type="slidenum">
              <a:rPr lang="zh-CN" altLang="zh-CN">
                <a:solidFill>
                  <a:srgbClr val="000000"/>
                </a:solidFill>
                <a:ea typeface="宋体" panose="02010600030101010101" pitchFamily="2" charset="-122"/>
              </a:rPr>
              <a:pPr eaLnBrk="0" hangingPunct="0"/>
              <a:t>17</a:t>
            </a:fld>
            <a:endParaRPr lang="zh-CN" altLang="zh-CN">
              <a:solidFill>
                <a:srgbClr val="000000"/>
              </a:solidFill>
              <a:ea typeface="宋体" panose="02010600030101010101" pitchFamily="2" charset="-122"/>
            </a:endParaRPr>
          </a:p>
        </p:txBody>
      </p:sp>
      <p:sp>
        <p:nvSpPr>
          <p:cNvPr id="4" name="文本框 6">
            <a:extLst>
              <a:ext uri="{FF2B5EF4-FFF2-40B4-BE49-F238E27FC236}">
                <a16:creationId xmlns:a16="http://schemas.microsoft.com/office/drawing/2014/main" id="{150BCEB8-3D8F-4489-82E4-AFD3F15F9AA1}"/>
              </a:ext>
            </a:extLst>
          </p:cNvPr>
          <p:cNvSpPr txBox="1"/>
          <p:nvPr/>
        </p:nvSpPr>
        <p:spPr>
          <a:xfrm>
            <a:off x="335124" y="166779"/>
            <a:ext cx="10810574" cy="523220"/>
          </a:xfrm>
          <a:prstGeom prst="rect">
            <a:avLst/>
          </a:prstGeom>
          <a:noFill/>
        </p:spPr>
        <p:txBody>
          <a:bodyPr>
            <a:spAutoFit/>
          </a:bodyPr>
          <a:lstStyle>
            <a:defPPr>
              <a:defRPr lang="zh-CN"/>
            </a:defPPr>
            <a:lvl1pPr marL="0" algn="l" defTabSz="828675" rtl="0" eaLnBrk="1" latinLnBrk="0" hangingPunct="1">
              <a:defRPr sz="1600" kern="1200">
                <a:solidFill>
                  <a:schemeClr val="tx1"/>
                </a:solidFill>
                <a:latin typeface="+mn-lt"/>
                <a:ea typeface="+mn-ea"/>
                <a:cs typeface="+mn-cs"/>
              </a:defRPr>
            </a:lvl1pPr>
            <a:lvl2pPr marL="414655" algn="l" defTabSz="828675" rtl="0" eaLnBrk="1" latinLnBrk="0" hangingPunct="1">
              <a:defRPr sz="1600" kern="1200">
                <a:solidFill>
                  <a:schemeClr val="tx1"/>
                </a:solidFill>
                <a:latin typeface="+mn-lt"/>
                <a:ea typeface="+mn-ea"/>
                <a:cs typeface="+mn-cs"/>
              </a:defRPr>
            </a:lvl2pPr>
            <a:lvl3pPr marL="828675" algn="l" defTabSz="828675" rtl="0" eaLnBrk="1" latinLnBrk="0" hangingPunct="1">
              <a:defRPr sz="1600" kern="1200">
                <a:solidFill>
                  <a:schemeClr val="tx1"/>
                </a:solidFill>
                <a:latin typeface="+mn-lt"/>
                <a:ea typeface="+mn-ea"/>
                <a:cs typeface="+mn-cs"/>
              </a:defRPr>
            </a:lvl3pPr>
            <a:lvl4pPr marL="1243330" algn="l" defTabSz="828675" rtl="0" eaLnBrk="1" latinLnBrk="0" hangingPunct="1">
              <a:defRPr sz="1600" kern="1200">
                <a:solidFill>
                  <a:schemeClr val="tx1"/>
                </a:solidFill>
                <a:latin typeface="+mn-lt"/>
                <a:ea typeface="+mn-ea"/>
                <a:cs typeface="+mn-cs"/>
              </a:defRPr>
            </a:lvl4pPr>
            <a:lvl5pPr marL="1657350" algn="l" defTabSz="828675" rtl="0" eaLnBrk="1" latinLnBrk="0" hangingPunct="1">
              <a:defRPr sz="1600" kern="1200">
                <a:solidFill>
                  <a:schemeClr val="tx1"/>
                </a:solidFill>
                <a:latin typeface="+mn-lt"/>
                <a:ea typeface="+mn-ea"/>
                <a:cs typeface="+mn-cs"/>
              </a:defRPr>
            </a:lvl5pPr>
            <a:lvl6pPr marL="2072005" algn="l" defTabSz="828675" rtl="0" eaLnBrk="1" latinLnBrk="0" hangingPunct="1">
              <a:defRPr sz="1600" kern="1200">
                <a:solidFill>
                  <a:schemeClr val="tx1"/>
                </a:solidFill>
                <a:latin typeface="+mn-lt"/>
                <a:ea typeface="+mn-ea"/>
                <a:cs typeface="+mn-cs"/>
              </a:defRPr>
            </a:lvl6pPr>
            <a:lvl7pPr marL="2486025" algn="l" defTabSz="828675" rtl="0" eaLnBrk="1" latinLnBrk="0" hangingPunct="1">
              <a:defRPr sz="1600" kern="1200">
                <a:solidFill>
                  <a:schemeClr val="tx1"/>
                </a:solidFill>
                <a:latin typeface="+mn-lt"/>
                <a:ea typeface="+mn-ea"/>
                <a:cs typeface="+mn-cs"/>
              </a:defRPr>
            </a:lvl7pPr>
            <a:lvl8pPr marL="2900680" algn="l" defTabSz="828675" rtl="0" eaLnBrk="1" latinLnBrk="0" hangingPunct="1">
              <a:defRPr sz="1600" kern="1200">
                <a:solidFill>
                  <a:schemeClr val="tx1"/>
                </a:solidFill>
                <a:latin typeface="+mn-lt"/>
                <a:ea typeface="+mn-ea"/>
                <a:cs typeface="+mn-cs"/>
              </a:defRPr>
            </a:lvl8pPr>
            <a:lvl9pPr marL="3314700" algn="l" defTabSz="828675" rtl="0" eaLnBrk="1" latinLnBrk="0" hangingPunct="1">
              <a:defRPr sz="1600" kern="1200">
                <a:solidFill>
                  <a:schemeClr val="tx1"/>
                </a:solidFill>
                <a:latin typeface="+mn-lt"/>
                <a:ea typeface="+mn-ea"/>
                <a:cs typeface="+mn-cs"/>
              </a:defRPr>
            </a:lvl9pPr>
          </a:lstStyle>
          <a:p>
            <a:pPr defTabSz="828627" fontAlgn="base">
              <a:spcBef>
                <a:spcPct val="0"/>
              </a:spcBef>
              <a:spcAft>
                <a:spcPct val="0"/>
              </a:spcAft>
              <a:defRPr/>
            </a:pPr>
            <a:r>
              <a:rPr lang="en-US" altLang="zh-CN"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4</a:t>
            </a:r>
            <a:r>
              <a:rPr lang="zh-CN" altLang="en-US" sz="2800" b="1" noProof="1"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、主要内容</a:t>
            </a:r>
            <a:endParaRPr lang="zh-CN" altLang="en-US"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5480" y="922412"/>
            <a:ext cx="4617442" cy="5480041"/>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5282" y="905272"/>
            <a:ext cx="4510200" cy="5493733"/>
          </a:xfrm>
          <a:prstGeom prst="rect">
            <a:avLst/>
          </a:prstGeom>
        </p:spPr>
      </p:pic>
    </p:spTree>
    <p:extLst>
      <p:ext uri="{BB962C8B-B14F-4D97-AF65-F5344CB8AC3E}">
        <p14:creationId xmlns:p14="http://schemas.microsoft.com/office/powerpoint/2010/main" val="2118110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灯片编号占位符 1">
            <a:extLst>
              <a:ext uri="{FF2B5EF4-FFF2-40B4-BE49-F238E27FC236}">
                <a16:creationId xmlns:a16="http://schemas.microsoft.com/office/drawing/2014/main" id="{00ADAFB4-A98E-4A8B-A13A-0BD4DDE8FB0F}"/>
              </a:ext>
            </a:extLst>
          </p:cNvPr>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364">
              <a:defRPr>
                <a:solidFill>
                  <a:schemeClr val="tx1"/>
                </a:solidFill>
                <a:latin typeface="Times New Roman" panose="02020603050405020304" pitchFamily="18" charset="0"/>
                <a:ea typeface="黑体" panose="02010609060101010101" pitchFamily="49" charset="-122"/>
              </a:defRPr>
            </a:lvl1pPr>
            <a:lvl2pPr marL="476528" indent="-183280" defTabSz="914364">
              <a:defRPr>
                <a:solidFill>
                  <a:schemeClr val="tx1"/>
                </a:solidFill>
                <a:latin typeface="Times New Roman" panose="02020603050405020304" pitchFamily="18" charset="0"/>
                <a:ea typeface="黑体" panose="02010609060101010101" pitchFamily="49" charset="-122"/>
              </a:defRPr>
            </a:lvl2pPr>
            <a:lvl3pPr marL="733120" indent="-146624" defTabSz="914364">
              <a:defRPr>
                <a:solidFill>
                  <a:schemeClr val="tx1"/>
                </a:solidFill>
                <a:latin typeface="Times New Roman" panose="02020603050405020304" pitchFamily="18" charset="0"/>
                <a:ea typeface="黑体" panose="02010609060101010101" pitchFamily="49" charset="-122"/>
              </a:defRPr>
            </a:lvl3pPr>
            <a:lvl4pPr marL="1026368" indent="-146624" defTabSz="914364">
              <a:defRPr>
                <a:solidFill>
                  <a:schemeClr val="tx1"/>
                </a:solidFill>
                <a:latin typeface="Times New Roman" panose="02020603050405020304" pitchFamily="18" charset="0"/>
                <a:ea typeface="黑体" panose="02010609060101010101" pitchFamily="49" charset="-122"/>
              </a:defRPr>
            </a:lvl4pPr>
            <a:lvl5pPr marL="1319616" indent="-146624" defTabSz="914364">
              <a:defRPr>
                <a:solidFill>
                  <a:schemeClr val="tx1"/>
                </a:solidFill>
                <a:latin typeface="Times New Roman" panose="02020603050405020304" pitchFamily="18" charset="0"/>
                <a:ea typeface="黑体" panose="02010609060101010101" pitchFamily="49" charset="-122"/>
              </a:defRPr>
            </a:lvl5pPr>
            <a:lvl6pPr marL="1612864"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1906113"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2199361"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2492609"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0" hangingPunct="0"/>
            <a:fld id="{FE8C9CD9-9E28-4E3E-B7F4-13020470053F}" type="slidenum">
              <a:rPr lang="zh-CN" altLang="zh-CN">
                <a:solidFill>
                  <a:srgbClr val="000000"/>
                </a:solidFill>
                <a:ea typeface="宋体" panose="02010600030101010101" pitchFamily="2" charset="-122"/>
              </a:rPr>
              <a:pPr eaLnBrk="0" hangingPunct="0"/>
              <a:t>18</a:t>
            </a:fld>
            <a:endParaRPr lang="zh-CN" altLang="zh-CN">
              <a:solidFill>
                <a:srgbClr val="000000"/>
              </a:solidFill>
              <a:ea typeface="宋体" panose="02010600030101010101" pitchFamily="2" charset="-122"/>
            </a:endParaRPr>
          </a:p>
        </p:txBody>
      </p:sp>
      <p:sp>
        <p:nvSpPr>
          <p:cNvPr id="5" name="文本框 6">
            <a:extLst>
              <a:ext uri="{FF2B5EF4-FFF2-40B4-BE49-F238E27FC236}">
                <a16:creationId xmlns:a16="http://schemas.microsoft.com/office/drawing/2014/main" id="{8AF768AD-0D01-4BDA-97E9-037550911440}"/>
              </a:ext>
            </a:extLst>
          </p:cNvPr>
          <p:cNvSpPr txBox="1"/>
          <p:nvPr/>
        </p:nvSpPr>
        <p:spPr>
          <a:xfrm>
            <a:off x="5509803" y="3086758"/>
            <a:ext cx="1172394" cy="684483"/>
          </a:xfrm>
          <a:prstGeom prst="rect">
            <a:avLst/>
          </a:prstGeom>
          <a:noFill/>
        </p:spPr>
        <p:txBody>
          <a:bodyPr wrap="square">
            <a:spAutoFit/>
          </a:bodyPr>
          <a:lstStyle>
            <a:defPPr>
              <a:defRPr lang="zh-CN"/>
            </a:defPPr>
            <a:lvl1pPr marL="0" algn="l" defTabSz="828675" rtl="0" eaLnBrk="1" latinLnBrk="0" hangingPunct="1">
              <a:defRPr sz="1600" kern="1200">
                <a:solidFill>
                  <a:schemeClr val="tx1"/>
                </a:solidFill>
                <a:latin typeface="+mn-lt"/>
                <a:ea typeface="+mn-ea"/>
                <a:cs typeface="+mn-cs"/>
              </a:defRPr>
            </a:lvl1pPr>
            <a:lvl2pPr marL="414655" algn="l" defTabSz="828675" rtl="0" eaLnBrk="1" latinLnBrk="0" hangingPunct="1">
              <a:defRPr sz="1600" kern="1200">
                <a:solidFill>
                  <a:schemeClr val="tx1"/>
                </a:solidFill>
                <a:latin typeface="+mn-lt"/>
                <a:ea typeface="+mn-ea"/>
                <a:cs typeface="+mn-cs"/>
              </a:defRPr>
            </a:lvl2pPr>
            <a:lvl3pPr marL="828675" algn="l" defTabSz="828675" rtl="0" eaLnBrk="1" latinLnBrk="0" hangingPunct="1">
              <a:defRPr sz="1600" kern="1200">
                <a:solidFill>
                  <a:schemeClr val="tx1"/>
                </a:solidFill>
                <a:latin typeface="+mn-lt"/>
                <a:ea typeface="+mn-ea"/>
                <a:cs typeface="+mn-cs"/>
              </a:defRPr>
            </a:lvl3pPr>
            <a:lvl4pPr marL="1243330" algn="l" defTabSz="828675" rtl="0" eaLnBrk="1" latinLnBrk="0" hangingPunct="1">
              <a:defRPr sz="1600" kern="1200">
                <a:solidFill>
                  <a:schemeClr val="tx1"/>
                </a:solidFill>
                <a:latin typeface="+mn-lt"/>
                <a:ea typeface="+mn-ea"/>
                <a:cs typeface="+mn-cs"/>
              </a:defRPr>
            </a:lvl4pPr>
            <a:lvl5pPr marL="1657350" algn="l" defTabSz="828675" rtl="0" eaLnBrk="1" latinLnBrk="0" hangingPunct="1">
              <a:defRPr sz="1600" kern="1200">
                <a:solidFill>
                  <a:schemeClr val="tx1"/>
                </a:solidFill>
                <a:latin typeface="+mn-lt"/>
                <a:ea typeface="+mn-ea"/>
                <a:cs typeface="+mn-cs"/>
              </a:defRPr>
            </a:lvl5pPr>
            <a:lvl6pPr marL="2072005" algn="l" defTabSz="828675" rtl="0" eaLnBrk="1" latinLnBrk="0" hangingPunct="1">
              <a:defRPr sz="1600" kern="1200">
                <a:solidFill>
                  <a:schemeClr val="tx1"/>
                </a:solidFill>
                <a:latin typeface="+mn-lt"/>
                <a:ea typeface="+mn-ea"/>
                <a:cs typeface="+mn-cs"/>
              </a:defRPr>
            </a:lvl6pPr>
            <a:lvl7pPr marL="2486025" algn="l" defTabSz="828675" rtl="0" eaLnBrk="1" latinLnBrk="0" hangingPunct="1">
              <a:defRPr sz="1600" kern="1200">
                <a:solidFill>
                  <a:schemeClr val="tx1"/>
                </a:solidFill>
                <a:latin typeface="+mn-lt"/>
                <a:ea typeface="+mn-ea"/>
                <a:cs typeface="+mn-cs"/>
              </a:defRPr>
            </a:lvl7pPr>
            <a:lvl8pPr marL="2900680" algn="l" defTabSz="828675" rtl="0" eaLnBrk="1" latinLnBrk="0" hangingPunct="1">
              <a:defRPr sz="1600" kern="1200">
                <a:solidFill>
                  <a:schemeClr val="tx1"/>
                </a:solidFill>
                <a:latin typeface="+mn-lt"/>
                <a:ea typeface="+mn-ea"/>
                <a:cs typeface="+mn-cs"/>
              </a:defRPr>
            </a:lvl8pPr>
            <a:lvl9pPr marL="3314700" algn="l" defTabSz="828675" rtl="0" eaLnBrk="1" latinLnBrk="0" hangingPunct="1">
              <a:defRPr sz="1600" kern="1200">
                <a:solidFill>
                  <a:schemeClr val="tx1"/>
                </a:solidFill>
                <a:latin typeface="+mn-lt"/>
                <a:ea typeface="+mn-ea"/>
                <a:cs typeface="+mn-cs"/>
              </a:defRPr>
            </a:lvl9pPr>
          </a:lstStyle>
          <a:p>
            <a:pPr defTabSz="828426">
              <a:defRPr/>
            </a:pPr>
            <a:r>
              <a:rPr lang="zh-CN" altLang="en-US" sz="3848"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谢谢</a:t>
            </a:r>
          </a:p>
        </p:txBody>
      </p:sp>
    </p:spTree>
    <p:extLst>
      <p:ext uri="{BB962C8B-B14F-4D97-AF65-F5344CB8AC3E}">
        <p14:creationId xmlns:p14="http://schemas.microsoft.com/office/powerpoint/2010/main" val="27554862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灯片编号占位符 1">
            <a:extLst>
              <a:ext uri="{FF2B5EF4-FFF2-40B4-BE49-F238E27FC236}">
                <a16:creationId xmlns:a16="http://schemas.microsoft.com/office/drawing/2014/main" id="{67B8E308-2505-4873-BEE4-DAABA72C4EA5}"/>
              </a:ext>
            </a:extLst>
          </p:cNvPr>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364">
              <a:defRPr>
                <a:solidFill>
                  <a:schemeClr val="tx1"/>
                </a:solidFill>
                <a:latin typeface="Times New Roman" panose="02020603050405020304" pitchFamily="18" charset="0"/>
                <a:ea typeface="黑体" panose="02010609060101010101" pitchFamily="49" charset="-122"/>
              </a:defRPr>
            </a:lvl1pPr>
            <a:lvl2pPr marL="476528" indent="-183280" defTabSz="914364">
              <a:defRPr>
                <a:solidFill>
                  <a:schemeClr val="tx1"/>
                </a:solidFill>
                <a:latin typeface="Times New Roman" panose="02020603050405020304" pitchFamily="18" charset="0"/>
                <a:ea typeface="黑体" panose="02010609060101010101" pitchFamily="49" charset="-122"/>
              </a:defRPr>
            </a:lvl2pPr>
            <a:lvl3pPr marL="733120" indent="-146624" defTabSz="914364">
              <a:defRPr>
                <a:solidFill>
                  <a:schemeClr val="tx1"/>
                </a:solidFill>
                <a:latin typeface="Times New Roman" panose="02020603050405020304" pitchFamily="18" charset="0"/>
                <a:ea typeface="黑体" panose="02010609060101010101" pitchFamily="49" charset="-122"/>
              </a:defRPr>
            </a:lvl3pPr>
            <a:lvl4pPr marL="1026368" indent="-146624" defTabSz="914364">
              <a:defRPr>
                <a:solidFill>
                  <a:schemeClr val="tx1"/>
                </a:solidFill>
                <a:latin typeface="Times New Roman" panose="02020603050405020304" pitchFamily="18" charset="0"/>
                <a:ea typeface="黑体" panose="02010609060101010101" pitchFamily="49" charset="-122"/>
              </a:defRPr>
            </a:lvl4pPr>
            <a:lvl5pPr marL="1319616" indent="-146624" defTabSz="914364">
              <a:defRPr>
                <a:solidFill>
                  <a:schemeClr val="tx1"/>
                </a:solidFill>
                <a:latin typeface="Times New Roman" panose="02020603050405020304" pitchFamily="18" charset="0"/>
                <a:ea typeface="黑体" panose="02010609060101010101" pitchFamily="49" charset="-122"/>
              </a:defRPr>
            </a:lvl5pPr>
            <a:lvl6pPr marL="1612864"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1906113"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2199361"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2492609"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0" fontAlgn="base" hangingPunct="0">
              <a:spcBef>
                <a:spcPct val="0"/>
              </a:spcBef>
              <a:spcAft>
                <a:spcPct val="0"/>
              </a:spcAft>
            </a:pPr>
            <a:fld id="{2DD1DC1D-D5D6-455B-BD75-B2C41F08D954}" type="slidenum">
              <a:rPr lang="zh-CN" altLang="zh-CN">
                <a:solidFill>
                  <a:srgbClr val="000000"/>
                </a:solidFill>
                <a:ea typeface="宋体" panose="02010600030101010101" pitchFamily="2" charset="-122"/>
              </a:rPr>
              <a:pPr eaLnBrk="0" fontAlgn="base" hangingPunct="0">
                <a:spcBef>
                  <a:spcPct val="0"/>
                </a:spcBef>
                <a:spcAft>
                  <a:spcPct val="0"/>
                </a:spcAft>
              </a:pPr>
              <a:t>2</a:t>
            </a:fld>
            <a:endParaRPr lang="zh-CN" altLang="zh-CN">
              <a:solidFill>
                <a:srgbClr val="000000"/>
              </a:solidFill>
              <a:ea typeface="宋体" panose="02010600030101010101" pitchFamily="2" charset="-122"/>
            </a:endParaRPr>
          </a:p>
        </p:txBody>
      </p:sp>
      <p:sp>
        <p:nvSpPr>
          <p:cNvPr id="9" name="文本框 6">
            <a:extLst>
              <a:ext uri="{FF2B5EF4-FFF2-40B4-BE49-F238E27FC236}">
                <a16:creationId xmlns:a16="http://schemas.microsoft.com/office/drawing/2014/main" id="{150BCEB8-3D8F-4489-82E4-AFD3F15F9AA1}"/>
              </a:ext>
            </a:extLst>
          </p:cNvPr>
          <p:cNvSpPr txBox="1"/>
          <p:nvPr/>
        </p:nvSpPr>
        <p:spPr>
          <a:xfrm>
            <a:off x="335124" y="166779"/>
            <a:ext cx="10810574" cy="523220"/>
          </a:xfrm>
          <a:prstGeom prst="rect">
            <a:avLst/>
          </a:prstGeom>
          <a:noFill/>
        </p:spPr>
        <p:txBody>
          <a:bodyPr>
            <a:spAutoFit/>
          </a:bodyPr>
          <a:lstStyle>
            <a:defPPr>
              <a:defRPr lang="zh-CN"/>
            </a:defPPr>
            <a:lvl1pPr marL="0" algn="l" defTabSz="828675" rtl="0" eaLnBrk="1" latinLnBrk="0" hangingPunct="1">
              <a:defRPr sz="1600" kern="1200">
                <a:solidFill>
                  <a:schemeClr val="tx1"/>
                </a:solidFill>
                <a:latin typeface="+mn-lt"/>
                <a:ea typeface="+mn-ea"/>
                <a:cs typeface="+mn-cs"/>
              </a:defRPr>
            </a:lvl1pPr>
            <a:lvl2pPr marL="414655" algn="l" defTabSz="828675" rtl="0" eaLnBrk="1" latinLnBrk="0" hangingPunct="1">
              <a:defRPr sz="1600" kern="1200">
                <a:solidFill>
                  <a:schemeClr val="tx1"/>
                </a:solidFill>
                <a:latin typeface="+mn-lt"/>
                <a:ea typeface="+mn-ea"/>
                <a:cs typeface="+mn-cs"/>
              </a:defRPr>
            </a:lvl2pPr>
            <a:lvl3pPr marL="828675" algn="l" defTabSz="828675" rtl="0" eaLnBrk="1" latinLnBrk="0" hangingPunct="1">
              <a:defRPr sz="1600" kern="1200">
                <a:solidFill>
                  <a:schemeClr val="tx1"/>
                </a:solidFill>
                <a:latin typeface="+mn-lt"/>
                <a:ea typeface="+mn-ea"/>
                <a:cs typeface="+mn-cs"/>
              </a:defRPr>
            </a:lvl3pPr>
            <a:lvl4pPr marL="1243330" algn="l" defTabSz="828675" rtl="0" eaLnBrk="1" latinLnBrk="0" hangingPunct="1">
              <a:defRPr sz="1600" kern="1200">
                <a:solidFill>
                  <a:schemeClr val="tx1"/>
                </a:solidFill>
                <a:latin typeface="+mn-lt"/>
                <a:ea typeface="+mn-ea"/>
                <a:cs typeface="+mn-cs"/>
              </a:defRPr>
            </a:lvl4pPr>
            <a:lvl5pPr marL="1657350" algn="l" defTabSz="828675" rtl="0" eaLnBrk="1" latinLnBrk="0" hangingPunct="1">
              <a:defRPr sz="1600" kern="1200">
                <a:solidFill>
                  <a:schemeClr val="tx1"/>
                </a:solidFill>
                <a:latin typeface="+mn-lt"/>
                <a:ea typeface="+mn-ea"/>
                <a:cs typeface="+mn-cs"/>
              </a:defRPr>
            </a:lvl5pPr>
            <a:lvl6pPr marL="2072005" algn="l" defTabSz="828675" rtl="0" eaLnBrk="1" latinLnBrk="0" hangingPunct="1">
              <a:defRPr sz="1600" kern="1200">
                <a:solidFill>
                  <a:schemeClr val="tx1"/>
                </a:solidFill>
                <a:latin typeface="+mn-lt"/>
                <a:ea typeface="+mn-ea"/>
                <a:cs typeface="+mn-cs"/>
              </a:defRPr>
            </a:lvl6pPr>
            <a:lvl7pPr marL="2486025" algn="l" defTabSz="828675" rtl="0" eaLnBrk="1" latinLnBrk="0" hangingPunct="1">
              <a:defRPr sz="1600" kern="1200">
                <a:solidFill>
                  <a:schemeClr val="tx1"/>
                </a:solidFill>
                <a:latin typeface="+mn-lt"/>
                <a:ea typeface="+mn-ea"/>
                <a:cs typeface="+mn-cs"/>
              </a:defRPr>
            </a:lvl7pPr>
            <a:lvl8pPr marL="2900680" algn="l" defTabSz="828675" rtl="0" eaLnBrk="1" latinLnBrk="0" hangingPunct="1">
              <a:defRPr sz="1600" kern="1200">
                <a:solidFill>
                  <a:schemeClr val="tx1"/>
                </a:solidFill>
                <a:latin typeface="+mn-lt"/>
                <a:ea typeface="+mn-ea"/>
                <a:cs typeface="+mn-cs"/>
              </a:defRPr>
            </a:lvl8pPr>
            <a:lvl9pPr marL="3314700" algn="l" defTabSz="828675" rtl="0" eaLnBrk="1" latinLnBrk="0" hangingPunct="1">
              <a:defRPr sz="1600" kern="1200">
                <a:solidFill>
                  <a:schemeClr val="tx1"/>
                </a:solidFill>
                <a:latin typeface="+mn-lt"/>
                <a:ea typeface="+mn-ea"/>
                <a:cs typeface="+mn-cs"/>
              </a:defRPr>
            </a:lvl9pPr>
          </a:lstStyle>
          <a:p>
            <a:pPr defTabSz="828627" fontAlgn="base">
              <a:spcBef>
                <a:spcPct val="0"/>
              </a:spcBef>
              <a:spcAft>
                <a:spcPct val="0"/>
              </a:spcAft>
              <a:defRPr/>
            </a:pPr>
            <a:r>
              <a:rPr lang="zh-CN" altLang="en-US"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目录</a:t>
            </a:r>
          </a:p>
        </p:txBody>
      </p:sp>
      <p:grpSp>
        <p:nvGrpSpPr>
          <p:cNvPr id="5" name="组合 4"/>
          <p:cNvGrpSpPr/>
          <p:nvPr/>
        </p:nvGrpSpPr>
        <p:grpSpPr>
          <a:xfrm>
            <a:off x="4907719" y="2111944"/>
            <a:ext cx="574908" cy="3116624"/>
            <a:chOff x="4907719" y="2111944"/>
            <a:chExt cx="574908" cy="3116624"/>
          </a:xfrm>
        </p:grpSpPr>
        <p:grpSp>
          <p:nvGrpSpPr>
            <p:cNvPr id="6" name="组合 2"/>
            <p:cNvGrpSpPr/>
            <p:nvPr/>
          </p:nvGrpSpPr>
          <p:grpSpPr>
            <a:xfrm>
              <a:off x="4907719" y="2111944"/>
              <a:ext cx="562975" cy="582020"/>
              <a:chOff x="3552949" y="613418"/>
              <a:chExt cx="562975" cy="582020"/>
            </a:xfrm>
          </p:grpSpPr>
          <p:sp>
            <p:nvSpPr>
              <p:cNvPr id="11" name="Oval 6"/>
              <p:cNvSpPr>
                <a:spLocks noChangeArrowheads="1"/>
              </p:cNvSpPr>
              <p:nvPr/>
            </p:nvSpPr>
            <p:spPr bwMode="auto">
              <a:xfrm>
                <a:off x="3552949" y="613418"/>
                <a:ext cx="556066" cy="582020"/>
              </a:xfrm>
              <a:prstGeom prst="ellipse">
                <a:avLst/>
              </a:prstGeom>
              <a:solidFill>
                <a:srgbClr val="C00000"/>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solidFill>
                    <a:srgbClr val="F8F8F8"/>
                  </a:solidFill>
                </a:endParaRPr>
              </a:p>
            </p:txBody>
          </p:sp>
          <p:sp>
            <p:nvSpPr>
              <p:cNvPr id="12" name="TextBox 13"/>
              <p:cNvSpPr txBox="1"/>
              <p:nvPr/>
            </p:nvSpPr>
            <p:spPr>
              <a:xfrm>
                <a:off x="3552949" y="682795"/>
                <a:ext cx="562975" cy="461665"/>
              </a:xfrm>
              <a:prstGeom prst="rect">
                <a:avLst/>
              </a:prstGeom>
              <a:noFill/>
            </p:spPr>
            <p:txBody>
              <a:bodyPr wrap="none" rtlCol="0">
                <a:spAutoFit/>
              </a:bodyPr>
              <a:lstStyle/>
              <a:p>
                <a:pPr algn="ctr"/>
                <a:r>
                  <a:rPr lang="en-US" altLang="zh-CN" sz="2400" b="1" dirty="0">
                    <a:solidFill>
                      <a:srgbClr val="F8F8F8"/>
                    </a:solidFill>
                    <a:latin typeface="+mn-ea"/>
                    <a:ea typeface="+mn-ea"/>
                  </a:rPr>
                  <a:t>01</a:t>
                </a:r>
                <a:endParaRPr lang="zh-CN" altLang="en-US" sz="2400" b="1" dirty="0">
                  <a:solidFill>
                    <a:srgbClr val="F8F8F8"/>
                  </a:solidFill>
                  <a:latin typeface="+mn-ea"/>
                  <a:ea typeface="+mn-ea"/>
                </a:endParaRPr>
              </a:p>
            </p:txBody>
          </p:sp>
        </p:grpSp>
        <p:sp>
          <p:nvSpPr>
            <p:cNvPr id="7" name="Oval 6"/>
            <p:cNvSpPr>
              <a:spLocks noChangeArrowheads="1"/>
            </p:cNvSpPr>
            <p:nvPr/>
          </p:nvSpPr>
          <p:spPr bwMode="auto">
            <a:xfrm>
              <a:off x="4916661" y="2964248"/>
              <a:ext cx="556066" cy="582020"/>
            </a:xfrm>
            <a:prstGeom prst="ellipse">
              <a:avLst/>
            </a:prstGeom>
            <a:solidFill>
              <a:srgbClr val="C00000"/>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solidFill>
                  <a:srgbClr val="F8F8F8"/>
                </a:solidFill>
              </a:endParaRPr>
            </a:p>
          </p:txBody>
        </p:sp>
        <p:sp>
          <p:nvSpPr>
            <p:cNvPr id="8" name="Oval 6"/>
            <p:cNvSpPr>
              <a:spLocks noChangeArrowheads="1"/>
            </p:cNvSpPr>
            <p:nvPr/>
          </p:nvSpPr>
          <p:spPr bwMode="auto">
            <a:xfrm>
              <a:off x="4926561" y="3829148"/>
              <a:ext cx="556066" cy="582020"/>
            </a:xfrm>
            <a:prstGeom prst="ellipse">
              <a:avLst/>
            </a:prstGeom>
            <a:solidFill>
              <a:srgbClr val="C00000"/>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solidFill>
                  <a:srgbClr val="F8F8F8"/>
                </a:solidFill>
              </a:endParaRPr>
            </a:p>
          </p:txBody>
        </p:sp>
        <p:sp>
          <p:nvSpPr>
            <p:cNvPr id="10" name="Oval 6"/>
            <p:cNvSpPr>
              <a:spLocks noChangeArrowheads="1"/>
            </p:cNvSpPr>
            <p:nvPr/>
          </p:nvSpPr>
          <p:spPr bwMode="auto">
            <a:xfrm>
              <a:off x="4924586" y="4646548"/>
              <a:ext cx="556066" cy="582020"/>
            </a:xfrm>
            <a:prstGeom prst="ellipse">
              <a:avLst/>
            </a:prstGeom>
            <a:solidFill>
              <a:srgbClr val="C00000"/>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solidFill>
                  <a:srgbClr val="F8F8F8"/>
                </a:solidFill>
              </a:endParaRPr>
            </a:p>
          </p:txBody>
        </p:sp>
      </p:grpSp>
      <p:sp>
        <p:nvSpPr>
          <p:cNvPr id="13" name="TextBox 13"/>
          <p:cNvSpPr txBox="1"/>
          <p:nvPr/>
        </p:nvSpPr>
        <p:spPr>
          <a:xfrm>
            <a:off x="4944426" y="2986558"/>
            <a:ext cx="495650" cy="461665"/>
          </a:xfrm>
          <a:prstGeom prst="rect">
            <a:avLst/>
          </a:prstGeom>
          <a:noFill/>
        </p:spPr>
        <p:txBody>
          <a:bodyPr wrap="none" rtlCol="0">
            <a:spAutoFit/>
          </a:bodyPr>
          <a:lstStyle/>
          <a:p>
            <a:pPr algn="ctr"/>
            <a:r>
              <a:rPr lang="en-US" altLang="zh-CN" sz="2400" b="1" dirty="0" smtClean="0">
                <a:solidFill>
                  <a:srgbClr val="F8F8F8"/>
                </a:solidFill>
                <a:latin typeface="+mn-ea"/>
                <a:ea typeface="+mn-ea"/>
              </a:rPr>
              <a:t>02</a:t>
            </a:r>
            <a:endParaRPr lang="zh-CN" altLang="en-US" sz="2400" b="1" dirty="0">
              <a:solidFill>
                <a:srgbClr val="F8F8F8"/>
              </a:solidFill>
              <a:latin typeface="+mn-ea"/>
              <a:ea typeface="+mn-ea"/>
            </a:endParaRPr>
          </a:p>
        </p:txBody>
      </p:sp>
      <p:sp>
        <p:nvSpPr>
          <p:cNvPr id="14" name="TextBox 13"/>
          <p:cNvSpPr txBox="1"/>
          <p:nvPr/>
        </p:nvSpPr>
        <p:spPr>
          <a:xfrm>
            <a:off x="4949726" y="3865575"/>
            <a:ext cx="495650" cy="461665"/>
          </a:xfrm>
          <a:prstGeom prst="rect">
            <a:avLst/>
          </a:prstGeom>
          <a:noFill/>
        </p:spPr>
        <p:txBody>
          <a:bodyPr wrap="none" rtlCol="0">
            <a:spAutoFit/>
          </a:bodyPr>
          <a:lstStyle/>
          <a:p>
            <a:pPr algn="ctr"/>
            <a:r>
              <a:rPr lang="en-US" altLang="zh-CN" sz="2400" b="1" dirty="0" smtClean="0">
                <a:solidFill>
                  <a:srgbClr val="F8F8F8"/>
                </a:solidFill>
                <a:latin typeface="+mn-ea"/>
                <a:ea typeface="+mn-ea"/>
              </a:rPr>
              <a:t>03</a:t>
            </a:r>
            <a:endParaRPr lang="zh-CN" altLang="en-US" sz="2400" b="1" dirty="0">
              <a:solidFill>
                <a:srgbClr val="F8F8F8"/>
              </a:solidFill>
              <a:latin typeface="+mn-ea"/>
              <a:ea typeface="+mn-ea"/>
            </a:endParaRPr>
          </a:p>
        </p:txBody>
      </p:sp>
      <p:sp>
        <p:nvSpPr>
          <p:cNvPr id="15" name="TextBox 13"/>
          <p:cNvSpPr txBox="1"/>
          <p:nvPr/>
        </p:nvSpPr>
        <p:spPr>
          <a:xfrm>
            <a:off x="4944426" y="4706725"/>
            <a:ext cx="495650" cy="461665"/>
          </a:xfrm>
          <a:prstGeom prst="rect">
            <a:avLst/>
          </a:prstGeom>
          <a:noFill/>
        </p:spPr>
        <p:txBody>
          <a:bodyPr wrap="none" rtlCol="0">
            <a:spAutoFit/>
          </a:bodyPr>
          <a:lstStyle/>
          <a:p>
            <a:pPr algn="ctr"/>
            <a:r>
              <a:rPr lang="en-US" altLang="zh-CN" sz="2400" b="1" dirty="0" smtClean="0">
                <a:solidFill>
                  <a:srgbClr val="F8F8F8"/>
                </a:solidFill>
                <a:latin typeface="+mn-ea"/>
                <a:ea typeface="+mn-ea"/>
              </a:rPr>
              <a:t>04</a:t>
            </a:r>
            <a:endParaRPr lang="zh-CN" altLang="en-US" sz="2400" b="1" dirty="0">
              <a:solidFill>
                <a:srgbClr val="F8F8F8"/>
              </a:solidFill>
              <a:latin typeface="+mn-ea"/>
              <a:ea typeface="+mn-ea"/>
            </a:endParaRPr>
          </a:p>
        </p:txBody>
      </p:sp>
      <p:sp>
        <p:nvSpPr>
          <p:cNvPr id="17" name="TextBox 10"/>
          <p:cNvSpPr txBox="1"/>
          <p:nvPr/>
        </p:nvSpPr>
        <p:spPr>
          <a:xfrm>
            <a:off x="5810837" y="2111944"/>
            <a:ext cx="4982724" cy="553998"/>
          </a:xfrm>
          <a:prstGeom prst="rect">
            <a:avLst/>
          </a:prstGeom>
          <a:noFill/>
        </p:spPr>
        <p:txBody>
          <a:bodyPr wrap="square" rtlCol="0">
            <a:spAutoFit/>
          </a:bodyPr>
          <a:lstStyle>
            <a:defPPr>
              <a:defRPr lang="zh-CN"/>
            </a:defPPr>
            <a:lvl1pPr>
              <a:defRPr sz="3600" b="1">
                <a:solidFill>
                  <a:schemeClr val="bg1"/>
                </a:solidFill>
                <a:latin typeface="+mn-ea"/>
                <a:ea typeface="+mn-ea"/>
              </a:defRPr>
            </a:lvl1pPr>
          </a:lstStyle>
          <a:p>
            <a:pPr defTabSz="914377"/>
            <a:r>
              <a:rPr lang="zh-CN" altLang="en-US" sz="3000" dirty="0">
                <a:solidFill>
                  <a:srgbClr val="44546A">
                    <a:lumMod val="50000"/>
                  </a:srgbClr>
                </a:solidFill>
                <a:latin typeface="微软雅黑" pitchFamily="34" charset="-122"/>
                <a:ea typeface="微软雅黑" pitchFamily="34" charset="-122"/>
              </a:rPr>
              <a:t>修订背景</a:t>
            </a:r>
            <a:r>
              <a:rPr lang="en-US" altLang="zh-CN" sz="3000" b="0" dirty="0">
                <a:solidFill>
                  <a:prstClr val="white"/>
                </a:solidFill>
                <a:latin typeface="宋体" panose="02010600030101010101" pitchFamily="2" charset="-122"/>
                <a:ea typeface="宋体" panose="02010600030101010101" pitchFamily="2" charset="-122"/>
              </a:rPr>
              <a:t>》</a:t>
            </a:r>
            <a:r>
              <a:rPr lang="zh-CN" altLang="en-US" sz="3000" b="0" dirty="0">
                <a:solidFill>
                  <a:prstClr val="white"/>
                </a:solidFill>
                <a:latin typeface="宋体" panose="02010600030101010101" pitchFamily="2" charset="-122"/>
                <a:ea typeface="宋体" panose="02010600030101010101" pitchFamily="2" charset="-122"/>
              </a:rPr>
              <a:t>信念</a:t>
            </a:r>
          </a:p>
        </p:txBody>
      </p:sp>
      <p:sp>
        <p:nvSpPr>
          <p:cNvPr id="18" name="TextBox 17"/>
          <p:cNvSpPr txBox="1"/>
          <p:nvPr/>
        </p:nvSpPr>
        <p:spPr>
          <a:xfrm>
            <a:off x="5819779" y="2972796"/>
            <a:ext cx="3897150" cy="553998"/>
          </a:xfrm>
          <a:prstGeom prst="rect">
            <a:avLst/>
          </a:prstGeom>
          <a:noFill/>
        </p:spPr>
        <p:txBody>
          <a:bodyPr wrap="square" rtlCol="0">
            <a:spAutoFit/>
          </a:bodyPr>
          <a:lstStyle>
            <a:defPPr>
              <a:defRPr lang="zh-CN"/>
            </a:defPPr>
            <a:lvl1pPr>
              <a:defRPr sz="3200" b="1">
                <a:solidFill>
                  <a:schemeClr val="bg1"/>
                </a:solidFill>
                <a:latin typeface="+mn-ea"/>
                <a:ea typeface="+mn-ea"/>
              </a:defRPr>
            </a:lvl1pPr>
          </a:lstStyle>
          <a:p>
            <a:pPr defTabSz="914377"/>
            <a:r>
              <a:rPr lang="zh-CN" altLang="en-US" sz="3000" dirty="0">
                <a:solidFill>
                  <a:srgbClr val="44546A">
                    <a:lumMod val="50000"/>
                  </a:srgbClr>
                </a:solidFill>
                <a:latin typeface="微软雅黑" pitchFamily="34" charset="-122"/>
                <a:ea typeface="微软雅黑" pitchFamily="34" charset="-122"/>
              </a:rPr>
              <a:t>重大意义</a:t>
            </a:r>
            <a:endParaRPr lang="zh-CN" altLang="en-US" sz="3000" b="0" dirty="0">
              <a:solidFill>
                <a:prstClr val="white"/>
              </a:solidFill>
              <a:latin typeface="宋体" panose="02010600030101010101" pitchFamily="2" charset="-122"/>
              <a:ea typeface="宋体" panose="02010600030101010101" pitchFamily="2" charset="-122"/>
            </a:endParaRPr>
          </a:p>
        </p:txBody>
      </p:sp>
      <p:sp>
        <p:nvSpPr>
          <p:cNvPr id="19" name="TextBox 23"/>
          <p:cNvSpPr txBox="1"/>
          <p:nvPr/>
        </p:nvSpPr>
        <p:spPr>
          <a:xfrm>
            <a:off x="5829679" y="3837696"/>
            <a:ext cx="3897150" cy="553998"/>
          </a:xfrm>
          <a:prstGeom prst="rect">
            <a:avLst/>
          </a:prstGeom>
          <a:noFill/>
        </p:spPr>
        <p:txBody>
          <a:bodyPr wrap="square" rtlCol="0">
            <a:spAutoFit/>
          </a:bodyPr>
          <a:lstStyle>
            <a:defPPr>
              <a:defRPr lang="zh-CN"/>
            </a:defPPr>
            <a:lvl1pPr>
              <a:defRPr sz="3200" b="1">
                <a:solidFill>
                  <a:schemeClr val="bg1"/>
                </a:solidFill>
                <a:latin typeface="+mn-ea"/>
                <a:ea typeface="+mn-ea"/>
              </a:defRPr>
            </a:lvl1pPr>
          </a:lstStyle>
          <a:p>
            <a:r>
              <a:rPr lang="zh-CN" altLang="en-US" sz="3000" dirty="0">
                <a:solidFill>
                  <a:schemeClr val="tx1"/>
                </a:solidFill>
                <a:latin typeface="微软雅黑" panose="020B0503020204020204" pitchFamily="34" charset="-122"/>
                <a:ea typeface="微软雅黑" panose="020B0503020204020204" pitchFamily="34" charset="-122"/>
              </a:rPr>
              <a:t>总体思路</a:t>
            </a:r>
          </a:p>
        </p:txBody>
      </p:sp>
      <p:sp>
        <p:nvSpPr>
          <p:cNvPr id="20" name="TextBox 37"/>
          <p:cNvSpPr txBox="1"/>
          <p:nvPr/>
        </p:nvSpPr>
        <p:spPr>
          <a:xfrm>
            <a:off x="5843470" y="4655096"/>
            <a:ext cx="3897150" cy="553998"/>
          </a:xfrm>
          <a:prstGeom prst="rect">
            <a:avLst/>
          </a:prstGeom>
          <a:noFill/>
        </p:spPr>
        <p:txBody>
          <a:bodyPr wrap="square" rtlCol="0">
            <a:spAutoFit/>
          </a:bodyPr>
          <a:lstStyle>
            <a:defPPr>
              <a:defRPr lang="zh-CN"/>
            </a:defPPr>
            <a:lvl1pPr>
              <a:defRPr sz="3200" b="1">
                <a:solidFill>
                  <a:schemeClr val="bg1"/>
                </a:solidFill>
                <a:latin typeface="+mn-ea"/>
                <a:ea typeface="+mn-ea"/>
              </a:defRPr>
            </a:lvl1pPr>
          </a:lstStyle>
          <a:p>
            <a:r>
              <a:rPr lang="zh-CN" altLang="en-US" sz="3000" dirty="0">
                <a:solidFill>
                  <a:schemeClr val="tx1"/>
                </a:solidFill>
                <a:latin typeface="微软雅黑" panose="020B0503020204020204" pitchFamily="34" charset="-122"/>
                <a:ea typeface="微软雅黑" panose="020B0503020204020204" pitchFamily="34" charset="-122"/>
              </a:rPr>
              <a:t>主要内容</a:t>
            </a:r>
          </a:p>
        </p:txBody>
      </p:sp>
    </p:spTree>
    <p:extLst>
      <p:ext uri="{BB962C8B-B14F-4D97-AF65-F5344CB8AC3E}">
        <p14:creationId xmlns:p14="http://schemas.microsoft.com/office/powerpoint/2010/main" val="15451859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628520A9-2A8A-4D35-84EC-3E0DBB6D1360}" type="slidenum">
              <a:rPr lang="zh-CN" altLang="zh-CN" smtClean="0"/>
              <a:pPr>
                <a:defRPr/>
              </a:pPr>
              <a:t>3</a:t>
            </a:fld>
            <a:endParaRPr lang="zh-CN" altLang="zh-CN"/>
          </a:p>
        </p:txBody>
      </p:sp>
      <p:sp>
        <p:nvSpPr>
          <p:cNvPr id="3" name="矩形 2"/>
          <p:cNvSpPr/>
          <p:nvPr/>
        </p:nvSpPr>
        <p:spPr>
          <a:xfrm>
            <a:off x="767408" y="1279606"/>
            <a:ext cx="10447651" cy="4614065"/>
          </a:xfrm>
          <a:prstGeom prst="rect">
            <a:avLst/>
          </a:prstGeom>
          <a:solidFill>
            <a:sysClr val="window" lastClr="FFFFFF"/>
          </a:solidFill>
          <a:ln w="9525">
            <a:solidFill>
              <a:sysClr val="windowText" lastClr="000000"/>
            </a:solidFill>
            <a:prstDash val="dash"/>
          </a:ln>
        </p:spPr>
        <p:txBody>
          <a:bodyPr wrap="square" lIns="91438" tIns="72000" rIns="91438" bIns="72000">
            <a:spAutoFit/>
          </a:bodyPr>
          <a:lstStyle/>
          <a:p>
            <a:pPr marL="522900" marR="0" lvl="0" indent="-342900" defTabSz="914377" eaLnBrk="1" fontAlgn="auto" latinLnBrk="0" hangingPunct="1">
              <a:lnSpc>
                <a:spcPts val="3300"/>
              </a:lnSpc>
              <a:spcBef>
                <a:spcPts val="600"/>
              </a:spcBef>
              <a:spcAft>
                <a:spcPts val="1200"/>
              </a:spcAft>
              <a:buClr>
                <a:srgbClr val="C00000"/>
              </a:buClr>
              <a:buSzTx/>
              <a:buFont typeface="Wingdings" panose="05000000000000000000" pitchFamily="2" charset="2"/>
              <a:buChar char="Ø"/>
              <a:tabLst/>
              <a:defRPr/>
            </a:pPr>
            <a:r>
              <a:rPr kumimoji="0" lang="en-US" altLang="zh-CN"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a:t>
            </a: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中华人民共和国工会法</a:t>
            </a:r>
            <a:r>
              <a:rPr kumimoji="0" lang="en-US" altLang="zh-CN"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a:t>
            </a: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（以下简称工会法）是明确工会法律地位和工作职责的重要法律，是工会组织依法开展工作的重要制度保障。</a:t>
            </a:r>
            <a:endParaRPr kumimoji="0" lang="en-US" altLang="zh-CN"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endParaRPr>
          </a:p>
          <a:p>
            <a:pPr marL="522900" marR="0" lvl="0" indent="-342900" defTabSz="914377" eaLnBrk="1" fontAlgn="auto" latinLnBrk="0" hangingPunct="1">
              <a:lnSpc>
                <a:spcPts val="3300"/>
              </a:lnSpc>
              <a:spcBef>
                <a:spcPts val="600"/>
              </a:spcBef>
              <a:spcAft>
                <a:spcPts val="1200"/>
              </a:spcAft>
              <a:buClr>
                <a:srgbClr val="C00000"/>
              </a:buClr>
              <a:buSzTx/>
              <a:buFont typeface="Wingdings" panose="05000000000000000000" pitchFamily="2" charset="2"/>
              <a:buChar char="Ø"/>
              <a:tabLst/>
              <a:defRPr/>
            </a:pP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早在</a:t>
            </a:r>
            <a:r>
              <a:rPr kumimoji="0" lang="en-US" altLang="zh-CN" sz="22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Times New Roman" panose="02020603050405020304" pitchFamily="18" charset="0"/>
              </a:rPr>
              <a:t>1950</a:t>
            </a:r>
            <a:r>
              <a:rPr kumimoji="0" lang="zh-CN" altLang="en-US" sz="22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Times New Roman" panose="02020603050405020304" pitchFamily="18" charset="0"/>
              </a:rPr>
              <a:t>年，</a:t>
            </a: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我国就制定颁布了</a:t>
            </a:r>
            <a:r>
              <a:rPr kumimoji="0" lang="en-US" altLang="zh-CN" sz="22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Times New Roman" panose="02020603050405020304" pitchFamily="18" charset="0"/>
              </a:rPr>
              <a:t>《</a:t>
            </a:r>
            <a:r>
              <a:rPr kumimoji="0" lang="zh-CN" altLang="en-US" sz="22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Times New Roman" panose="02020603050405020304" pitchFamily="18" charset="0"/>
              </a:rPr>
              <a:t>工会法</a:t>
            </a:r>
            <a:r>
              <a:rPr kumimoji="0" lang="en-US" altLang="zh-CN" sz="22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Times New Roman" panose="02020603050405020304" pitchFamily="18" charset="0"/>
              </a:rPr>
              <a:t>》</a:t>
            </a:r>
            <a:r>
              <a:rPr kumimoji="0" lang="zh-CN" altLang="en-US" sz="22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Times New Roman" panose="02020603050405020304" pitchFamily="18" charset="0"/>
              </a:rPr>
              <a:t>，</a:t>
            </a: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这是新中国成立后</a:t>
            </a:r>
            <a:r>
              <a:rPr kumimoji="0" lang="zh-CN" altLang="en-US" sz="22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Times New Roman" panose="02020603050405020304" pitchFamily="18" charset="0"/>
              </a:rPr>
              <a:t>最早出台的三部法律之一。</a:t>
            </a:r>
            <a:endParaRPr kumimoji="0" lang="en-US" altLang="zh-CN" sz="22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Times New Roman" panose="02020603050405020304" pitchFamily="18" charset="0"/>
            </a:endParaRPr>
          </a:p>
          <a:p>
            <a:pPr marL="522900" marR="0" lvl="0" indent="-342900" defTabSz="914377" eaLnBrk="1" fontAlgn="auto" latinLnBrk="0" hangingPunct="1">
              <a:lnSpc>
                <a:spcPts val="3300"/>
              </a:lnSpc>
              <a:spcBef>
                <a:spcPts val="600"/>
              </a:spcBef>
              <a:spcAft>
                <a:spcPts val="1200"/>
              </a:spcAft>
              <a:buClr>
                <a:srgbClr val="C00000"/>
              </a:buClr>
              <a:buSzTx/>
              <a:buFont typeface="Wingdings" panose="05000000000000000000" pitchFamily="2" charset="2"/>
              <a:buChar char="Ø"/>
              <a:tabLst/>
              <a:defRPr/>
            </a:pPr>
            <a:r>
              <a:rPr kumimoji="0" lang="zh-CN" altLang="en-US" sz="22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Times New Roman" panose="02020603050405020304" pitchFamily="18" charset="0"/>
              </a:rPr>
              <a:t>现行</a:t>
            </a:r>
            <a:r>
              <a:rPr kumimoji="0" lang="en-US" altLang="zh-CN" sz="22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Times New Roman" panose="02020603050405020304" pitchFamily="18" charset="0"/>
              </a:rPr>
              <a:t>《</a:t>
            </a:r>
            <a:r>
              <a:rPr kumimoji="0" lang="zh-CN" altLang="en-US" sz="22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Times New Roman" panose="02020603050405020304" pitchFamily="18" charset="0"/>
              </a:rPr>
              <a:t>工会法</a:t>
            </a:r>
            <a:r>
              <a:rPr kumimoji="0" lang="en-US" altLang="zh-CN" sz="22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Times New Roman" panose="02020603050405020304" pitchFamily="18" charset="0"/>
              </a:rPr>
              <a:t>》</a:t>
            </a:r>
            <a:r>
              <a:rPr kumimoji="0" lang="zh-CN" altLang="en-US" sz="22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Times New Roman" panose="02020603050405020304" pitchFamily="18" charset="0"/>
              </a:rPr>
              <a:t>于</a:t>
            </a:r>
            <a:r>
              <a:rPr kumimoji="0" lang="en-US" altLang="zh-CN" sz="22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Times New Roman" panose="02020603050405020304" pitchFamily="18" charset="0"/>
              </a:rPr>
              <a:t>1992</a:t>
            </a:r>
            <a:r>
              <a:rPr kumimoji="0" lang="zh-CN" altLang="en-US" sz="22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Times New Roman" panose="02020603050405020304" pitchFamily="18" charset="0"/>
              </a:rPr>
              <a:t>年公布施行，</a:t>
            </a:r>
            <a:r>
              <a:rPr kumimoji="0" lang="en-US" altLang="zh-CN"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2001</a:t>
            </a: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年、</a:t>
            </a:r>
            <a:r>
              <a:rPr kumimoji="0" lang="en-US" altLang="zh-CN"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2009</a:t>
            </a: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年进行了两次修改。</a:t>
            </a:r>
            <a:endParaRPr kumimoji="0" lang="en-US" altLang="zh-CN"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endParaRPr>
          </a:p>
          <a:p>
            <a:pPr marL="522900" marR="0" lvl="0" indent="-342900" defTabSz="914377" eaLnBrk="1" fontAlgn="auto" latinLnBrk="0" hangingPunct="1">
              <a:lnSpc>
                <a:spcPts val="3300"/>
              </a:lnSpc>
              <a:spcBef>
                <a:spcPts val="600"/>
              </a:spcBef>
              <a:spcAft>
                <a:spcPts val="1200"/>
              </a:spcAft>
              <a:buClr>
                <a:srgbClr val="C00000"/>
              </a:buClr>
              <a:buSzTx/>
              <a:buFont typeface="Wingdings" panose="05000000000000000000" pitchFamily="2" charset="2"/>
              <a:buChar char="Ø"/>
              <a:tabLst/>
              <a:defRPr/>
            </a:pP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党的十八大以来，在以习近平同志为核心的党中央坚强领导下，党和国家事业取得历史性成就、发生历史性变革，工会工作的对象、领域、任务、方式、环境发生许多新的变化，面临新的机遇和挑战，</a:t>
            </a:r>
            <a:r>
              <a:rPr kumimoji="0" lang="en-US" altLang="zh-CN"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a:t>
            </a: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工会法</a:t>
            </a:r>
            <a:r>
              <a:rPr kumimoji="0" lang="en-US" altLang="zh-CN"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a:t>
            </a: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亟需适应时代要求、回应职工期盼，作进一步修改完善。</a:t>
            </a:r>
          </a:p>
        </p:txBody>
      </p:sp>
      <p:sp>
        <p:nvSpPr>
          <p:cNvPr id="4" name="文本框 6">
            <a:extLst>
              <a:ext uri="{FF2B5EF4-FFF2-40B4-BE49-F238E27FC236}">
                <a16:creationId xmlns:a16="http://schemas.microsoft.com/office/drawing/2014/main" id="{150BCEB8-3D8F-4489-82E4-AFD3F15F9AA1}"/>
              </a:ext>
            </a:extLst>
          </p:cNvPr>
          <p:cNvSpPr txBox="1"/>
          <p:nvPr/>
        </p:nvSpPr>
        <p:spPr>
          <a:xfrm>
            <a:off x="335124" y="166779"/>
            <a:ext cx="10810574" cy="523220"/>
          </a:xfrm>
          <a:prstGeom prst="rect">
            <a:avLst/>
          </a:prstGeom>
          <a:noFill/>
        </p:spPr>
        <p:txBody>
          <a:bodyPr>
            <a:spAutoFit/>
          </a:bodyPr>
          <a:lstStyle>
            <a:defPPr>
              <a:defRPr lang="zh-CN"/>
            </a:defPPr>
            <a:lvl1pPr marL="0" algn="l" defTabSz="828675" rtl="0" eaLnBrk="1" latinLnBrk="0" hangingPunct="1">
              <a:defRPr sz="1600" kern="1200">
                <a:solidFill>
                  <a:schemeClr val="tx1"/>
                </a:solidFill>
                <a:latin typeface="+mn-lt"/>
                <a:ea typeface="+mn-ea"/>
                <a:cs typeface="+mn-cs"/>
              </a:defRPr>
            </a:lvl1pPr>
            <a:lvl2pPr marL="414655" algn="l" defTabSz="828675" rtl="0" eaLnBrk="1" latinLnBrk="0" hangingPunct="1">
              <a:defRPr sz="1600" kern="1200">
                <a:solidFill>
                  <a:schemeClr val="tx1"/>
                </a:solidFill>
                <a:latin typeface="+mn-lt"/>
                <a:ea typeface="+mn-ea"/>
                <a:cs typeface="+mn-cs"/>
              </a:defRPr>
            </a:lvl2pPr>
            <a:lvl3pPr marL="828675" algn="l" defTabSz="828675" rtl="0" eaLnBrk="1" latinLnBrk="0" hangingPunct="1">
              <a:defRPr sz="1600" kern="1200">
                <a:solidFill>
                  <a:schemeClr val="tx1"/>
                </a:solidFill>
                <a:latin typeface="+mn-lt"/>
                <a:ea typeface="+mn-ea"/>
                <a:cs typeface="+mn-cs"/>
              </a:defRPr>
            </a:lvl3pPr>
            <a:lvl4pPr marL="1243330" algn="l" defTabSz="828675" rtl="0" eaLnBrk="1" latinLnBrk="0" hangingPunct="1">
              <a:defRPr sz="1600" kern="1200">
                <a:solidFill>
                  <a:schemeClr val="tx1"/>
                </a:solidFill>
                <a:latin typeface="+mn-lt"/>
                <a:ea typeface="+mn-ea"/>
                <a:cs typeface="+mn-cs"/>
              </a:defRPr>
            </a:lvl4pPr>
            <a:lvl5pPr marL="1657350" algn="l" defTabSz="828675" rtl="0" eaLnBrk="1" latinLnBrk="0" hangingPunct="1">
              <a:defRPr sz="1600" kern="1200">
                <a:solidFill>
                  <a:schemeClr val="tx1"/>
                </a:solidFill>
                <a:latin typeface="+mn-lt"/>
                <a:ea typeface="+mn-ea"/>
                <a:cs typeface="+mn-cs"/>
              </a:defRPr>
            </a:lvl5pPr>
            <a:lvl6pPr marL="2072005" algn="l" defTabSz="828675" rtl="0" eaLnBrk="1" latinLnBrk="0" hangingPunct="1">
              <a:defRPr sz="1600" kern="1200">
                <a:solidFill>
                  <a:schemeClr val="tx1"/>
                </a:solidFill>
                <a:latin typeface="+mn-lt"/>
                <a:ea typeface="+mn-ea"/>
                <a:cs typeface="+mn-cs"/>
              </a:defRPr>
            </a:lvl6pPr>
            <a:lvl7pPr marL="2486025" algn="l" defTabSz="828675" rtl="0" eaLnBrk="1" latinLnBrk="0" hangingPunct="1">
              <a:defRPr sz="1600" kern="1200">
                <a:solidFill>
                  <a:schemeClr val="tx1"/>
                </a:solidFill>
                <a:latin typeface="+mn-lt"/>
                <a:ea typeface="+mn-ea"/>
                <a:cs typeface="+mn-cs"/>
              </a:defRPr>
            </a:lvl7pPr>
            <a:lvl8pPr marL="2900680" algn="l" defTabSz="828675" rtl="0" eaLnBrk="1" latinLnBrk="0" hangingPunct="1">
              <a:defRPr sz="1600" kern="1200">
                <a:solidFill>
                  <a:schemeClr val="tx1"/>
                </a:solidFill>
                <a:latin typeface="+mn-lt"/>
                <a:ea typeface="+mn-ea"/>
                <a:cs typeface="+mn-cs"/>
              </a:defRPr>
            </a:lvl8pPr>
            <a:lvl9pPr marL="3314700" algn="l" defTabSz="828675" rtl="0" eaLnBrk="1" latinLnBrk="0" hangingPunct="1">
              <a:defRPr sz="1600" kern="1200">
                <a:solidFill>
                  <a:schemeClr val="tx1"/>
                </a:solidFill>
                <a:latin typeface="+mn-lt"/>
                <a:ea typeface="+mn-ea"/>
                <a:cs typeface="+mn-cs"/>
              </a:defRPr>
            </a:lvl9pPr>
          </a:lstStyle>
          <a:p>
            <a:pPr defTabSz="828627" fontAlgn="base">
              <a:spcBef>
                <a:spcPct val="0"/>
              </a:spcBef>
              <a:spcAft>
                <a:spcPct val="0"/>
              </a:spcAft>
              <a:defRPr/>
            </a:pPr>
            <a:r>
              <a:rPr lang="en-US" altLang="zh-CN" sz="2800" b="1" noProof="1"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a:t>
            </a:r>
            <a:r>
              <a:rPr lang="zh-CN" altLang="en-US" sz="2800" b="1" noProof="1"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、修订背景</a:t>
            </a:r>
            <a:endParaRPr lang="zh-CN" altLang="en-US"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66786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628520A9-2A8A-4D35-84EC-3E0DBB6D1360}" type="slidenum">
              <a:rPr lang="zh-CN" altLang="zh-CN" smtClean="0"/>
              <a:pPr>
                <a:defRPr/>
              </a:pPr>
              <a:t>4</a:t>
            </a:fld>
            <a:endParaRPr lang="zh-CN" altLang="zh-CN"/>
          </a:p>
        </p:txBody>
      </p:sp>
      <p:sp>
        <p:nvSpPr>
          <p:cNvPr id="4" name="文本框 6">
            <a:extLst>
              <a:ext uri="{FF2B5EF4-FFF2-40B4-BE49-F238E27FC236}">
                <a16:creationId xmlns:a16="http://schemas.microsoft.com/office/drawing/2014/main" id="{150BCEB8-3D8F-4489-82E4-AFD3F15F9AA1}"/>
              </a:ext>
            </a:extLst>
          </p:cNvPr>
          <p:cNvSpPr txBox="1"/>
          <p:nvPr/>
        </p:nvSpPr>
        <p:spPr>
          <a:xfrm>
            <a:off x="335124" y="166779"/>
            <a:ext cx="10810574" cy="523220"/>
          </a:xfrm>
          <a:prstGeom prst="rect">
            <a:avLst/>
          </a:prstGeom>
          <a:noFill/>
        </p:spPr>
        <p:txBody>
          <a:bodyPr>
            <a:spAutoFit/>
          </a:bodyPr>
          <a:lstStyle>
            <a:defPPr>
              <a:defRPr lang="zh-CN"/>
            </a:defPPr>
            <a:lvl1pPr marL="0" algn="l" defTabSz="828675" rtl="0" eaLnBrk="1" latinLnBrk="0" hangingPunct="1">
              <a:defRPr sz="1600" kern="1200">
                <a:solidFill>
                  <a:schemeClr val="tx1"/>
                </a:solidFill>
                <a:latin typeface="+mn-lt"/>
                <a:ea typeface="+mn-ea"/>
                <a:cs typeface="+mn-cs"/>
              </a:defRPr>
            </a:lvl1pPr>
            <a:lvl2pPr marL="414655" algn="l" defTabSz="828675" rtl="0" eaLnBrk="1" latinLnBrk="0" hangingPunct="1">
              <a:defRPr sz="1600" kern="1200">
                <a:solidFill>
                  <a:schemeClr val="tx1"/>
                </a:solidFill>
                <a:latin typeface="+mn-lt"/>
                <a:ea typeface="+mn-ea"/>
                <a:cs typeface="+mn-cs"/>
              </a:defRPr>
            </a:lvl2pPr>
            <a:lvl3pPr marL="828675" algn="l" defTabSz="828675" rtl="0" eaLnBrk="1" latinLnBrk="0" hangingPunct="1">
              <a:defRPr sz="1600" kern="1200">
                <a:solidFill>
                  <a:schemeClr val="tx1"/>
                </a:solidFill>
                <a:latin typeface="+mn-lt"/>
                <a:ea typeface="+mn-ea"/>
                <a:cs typeface="+mn-cs"/>
              </a:defRPr>
            </a:lvl3pPr>
            <a:lvl4pPr marL="1243330" algn="l" defTabSz="828675" rtl="0" eaLnBrk="1" latinLnBrk="0" hangingPunct="1">
              <a:defRPr sz="1600" kern="1200">
                <a:solidFill>
                  <a:schemeClr val="tx1"/>
                </a:solidFill>
                <a:latin typeface="+mn-lt"/>
                <a:ea typeface="+mn-ea"/>
                <a:cs typeface="+mn-cs"/>
              </a:defRPr>
            </a:lvl4pPr>
            <a:lvl5pPr marL="1657350" algn="l" defTabSz="828675" rtl="0" eaLnBrk="1" latinLnBrk="0" hangingPunct="1">
              <a:defRPr sz="1600" kern="1200">
                <a:solidFill>
                  <a:schemeClr val="tx1"/>
                </a:solidFill>
                <a:latin typeface="+mn-lt"/>
                <a:ea typeface="+mn-ea"/>
                <a:cs typeface="+mn-cs"/>
              </a:defRPr>
            </a:lvl5pPr>
            <a:lvl6pPr marL="2072005" algn="l" defTabSz="828675" rtl="0" eaLnBrk="1" latinLnBrk="0" hangingPunct="1">
              <a:defRPr sz="1600" kern="1200">
                <a:solidFill>
                  <a:schemeClr val="tx1"/>
                </a:solidFill>
                <a:latin typeface="+mn-lt"/>
                <a:ea typeface="+mn-ea"/>
                <a:cs typeface="+mn-cs"/>
              </a:defRPr>
            </a:lvl6pPr>
            <a:lvl7pPr marL="2486025" algn="l" defTabSz="828675" rtl="0" eaLnBrk="1" latinLnBrk="0" hangingPunct="1">
              <a:defRPr sz="1600" kern="1200">
                <a:solidFill>
                  <a:schemeClr val="tx1"/>
                </a:solidFill>
                <a:latin typeface="+mn-lt"/>
                <a:ea typeface="+mn-ea"/>
                <a:cs typeface="+mn-cs"/>
              </a:defRPr>
            </a:lvl7pPr>
            <a:lvl8pPr marL="2900680" algn="l" defTabSz="828675" rtl="0" eaLnBrk="1" latinLnBrk="0" hangingPunct="1">
              <a:defRPr sz="1600" kern="1200">
                <a:solidFill>
                  <a:schemeClr val="tx1"/>
                </a:solidFill>
                <a:latin typeface="+mn-lt"/>
                <a:ea typeface="+mn-ea"/>
                <a:cs typeface="+mn-cs"/>
              </a:defRPr>
            </a:lvl8pPr>
            <a:lvl9pPr marL="3314700" algn="l" defTabSz="828675" rtl="0" eaLnBrk="1" latinLnBrk="0" hangingPunct="1">
              <a:defRPr sz="1600" kern="1200">
                <a:solidFill>
                  <a:schemeClr val="tx1"/>
                </a:solidFill>
                <a:latin typeface="+mn-lt"/>
                <a:ea typeface="+mn-ea"/>
                <a:cs typeface="+mn-cs"/>
              </a:defRPr>
            </a:lvl9pPr>
          </a:lstStyle>
          <a:p>
            <a:pPr defTabSz="828627" fontAlgn="base">
              <a:spcBef>
                <a:spcPct val="0"/>
              </a:spcBef>
              <a:spcAft>
                <a:spcPct val="0"/>
              </a:spcAft>
              <a:defRPr/>
            </a:pPr>
            <a:r>
              <a:rPr lang="en-US" altLang="zh-CN" sz="2800" b="1" noProof="1"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a:t>
            </a:r>
            <a:r>
              <a:rPr lang="zh-CN" altLang="en-US" sz="2800" b="1" noProof="1"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、修订背景</a:t>
            </a:r>
            <a:endParaRPr lang="zh-CN" altLang="en-US"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5" name="矩形 4"/>
          <p:cNvSpPr/>
          <p:nvPr/>
        </p:nvSpPr>
        <p:spPr>
          <a:xfrm>
            <a:off x="742765" y="952593"/>
            <a:ext cx="10706470" cy="5268091"/>
          </a:xfrm>
          <a:prstGeom prst="rect">
            <a:avLst/>
          </a:prstGeom>
          <a:solidFill>
            <a:sysClr val="window" lastClr="FFFFFF"/>
          </a:solidFill>
          <a:ln w="9525">
            <a:solidFill>
              <a:sysClr val="windowText" lastClr="000000"/>
            </a:solidFill>
            <a:prstDash val="dash"/>
          </a:ln>
        </p:spPr>
        <p:txBody>
          <a:bodyPr wrap="square" lIns="91438" tIns="72000" rIns="91438" bIns="72000">
            <a:spAutoFit/>
          </a:bodyPr>
          <a:lstStyle/>
          <a:p>
            <a:pPr marL="522900" marR="0" lvl="0" indent="-342900" defTabSz="914377" eaLnBrk="1" fontAlgn="auto" latinLnBrk="0" hangingPunct="1">
              <a:lnSpc>
                <a:spcPts val="3300"/>
              </a:lnSpc>
              <a:spcBef>
                <a:spcPts val="600"/>
              </a:spcBef>
              <a:spcAft>
                <a:spcPts val="1200"/>
              </a:spcAft>
              <a:buClr>
                <a:srgbClr val="C00000"/>
              </a:buClr>
              <a:buSzTx/>
              <a:buFont typeface="Wingdings" panose="05000000000000000000" pitchFamily="2" charset="2"/>
              <a:buChar char="Ø"/>
              <a:tabLst/>
              <a:defRPr/>
            </a:pPr>
            <a:r>
              <a:rPr kumimoji="0" lang="en-US" altLang="zh-CN"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2019</a:t>
            </a: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年以来，全国人大常委会法工委和全国总工会密切沟通，围绕工会法修改作了比较充分的准备工作。</a:t>
            </a:r>
          </a:p>
          <a:p>
            <a:pPr marL="522900" marR="0" lvl="0" indent="-342900" defTabSz="914377" eaLnBrk="1" fontAlgn="auto" latinLnBrk="0" hangingPunct="1">
              <a:lnSpc>
                <a:spcPts val="3300"/>
              </a:lnSpc>
              <a:spcBef>
                <a:spcPts val="600"/>
              </a:spcBef>
              <a:spcAft>
                <a:spcPts val="1200"/>
              </a:spcAft>
              <a:buClr>
                <a:srgbClr val="C00000"/>
              </a:buClr>
              <a:buSzTx/>
              <a:buFont typeface="Wingdings" panose="05000000000000000000" pitchFamily="2" charset="2"/>
              <a:buChar char="Ø"/>
              <a:tabLst/>
              <a:defRPr/>
            </a:pPr>
            <a:r>
              <a:rPr kumimoji="0" lang="en-US" altLang="zh-CN"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2019</a:t>
            </a: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年上半年，全国总工会在全国范围内开展了工会法实施情况专题调研，广泛听取意见建议，形成修正草案建议稿。</a:t>
            </a:r>
          </a:p>
          <a:p>
            <a:pPr marL="522900" marR="0" lvl="0" indent="-342900" defTabSz="914377" eaLnBrk="1" fontAlgn="auto" latinLnBrk="0" hangingPunct="1">
              <a:lnSpc>
                <a:spcPts val="3300"/>
              </a:lnSpc>
              <a:spcBef>
                <a:spcPts val="600"/>
              </a:spcBef>
              <a:spcAft>
                <a:spcPts val="1200"/>
              </a:spcAft>
              <a:buClr>
                <a:srgbClr val="C00000"/>
              </a:buClr>
              <a:buSzTx/>
              <a:buFont typeface="Wingdings" panose="05000000000000000000" pitchFamily="2" charset="2"/>
              <a:buChar char="Ø"/>
              <a:tabLst/>
              <a:defRPr/>
            </a:pP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全国总工会专门就工会法修改及修改内容向党中央请示，党中央同意全国总工会的建议。</a:t>
            </a:r>
          </a:p>
          <a:p>
            <a:pPr marL="522900" marR="0" lvl="0" indent="-342900" defTabSz="914377" eaLnBrk="1" fontAlgn="auto" latinLnBrk="0" hangingPunct="1">
              <a:lnSpc>
                <a:spcPts val="3300"/>
              </a:lnSpc>
              <a:spcBef>
                <a:spcPts val="600"/>
              </a:spcBef>
              <a:spcAft>
                <a:spcPts val="1200"/>
              </a:spcAft>
              <a:buClr>
                <a:srgbClr val="C00000"/>
              </a:buClr>
              <a:buSzTx/>
              <a:buFont typeface="Wingdings" panose="05000000000000000000" pitchFamily="2" charset="2"/>
              <a:buChar char="Ø"/>
              <a:tabLst/>
              <a:defRPr/>
            </a:pPr>
            <a:r>
              <a:rPr kumimoji="0" lang="en-US" altLang="zh-CN"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2021</a:t>
            </a: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年</a:t>
            </a:r>
            <a:r>
              <a:rPr kumimoji="0" lang="en-US" altLang="zh-CN"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4</a:t>
            </a: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月，工会法修改列入全国人大常委会</a:t>
            </a:r>
            <a:r>
              <a:rPr kumimoji="0" lang="en-US" altLang="zh-CN"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2021</a:t>
            </a: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年度立法工作计划。法工委在征求意见和调研的基础上，提出了修正草案。</a:t>
            </a:r>
            <a:endParaRPr kumimoji="0" lang="en-US" altLang="zh-CN"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endParaRPr>
          </a:p>
          <a:p>
            <a:pPr marL="522900" marR="0" lvl="0" indent="-342900" defTabSz="914377" eaLnBrk="1" fontAlgn="auto" latinLnBrk="0" hangingPunct="1">
              <a:lnSpc>
                <a:spcPts val="3300"/>
              </a:lnSpc>
              <a:spcBef>
                <a:spcPts val="600"/>
              </a:spcBef>
              <a:spcAft>
                <a:spcPts val="1200"/>
              </a:spcAft>
              <a:buClr>
                <a:srgbClr val="C00000"/>
              </a:buClr>
              <a:buSzTx/>
              <a:buFont typeface="Wingdings" panose="05000000000000000000" pitchFamily="2" charset="2"/>
              <a:buChar char="Ø"/>
              <a:tabLst/>
              <a:defRPr/>
            </a:pPr>
            <a:r>
              <a:rPr kumimoji="0" lang="en-US" altLang="zh-CN"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2021</a:t>
            </a: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年</a:t>
            </a:r>
            <a:r>
              <a:rPr kumimoji="0" lang="en-US" altLang="zh-CN"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12</a:t>
            </a: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月</a:t>
            </a:r>
            <a:r>
              <a:rPr kumimoji="0" lang="en-US" altLang="zh-CN"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24</a:t>
            </a: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日，根据第十三届全国人民代表大会常务委员会第三十二次会议</a:t>
            </a:r>
            <a:r>
              <a:rPr kumimoji="0" lang="en-US" altLang="zh-CN"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a:t>
            </a: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关于修改</a:t>
            </a:r>
            <a:r>
              <a:rPr kumimoji="0" lang="en-US" altLang="zh-CN"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a:t>
            </a: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中华人民共和国工会法</a:t>
            </a:r>
            <a:r>
              <a:rPr kumimoji="0" lang="en-US" altLang="zh-CN"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a:t>
            </a: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的决定</a:t>
            </a:r>
            <a:r>
              <a:rPr kumimoji="0" lang="en-US" altLang="zh-CN"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a:t>
            </a:r>
            <a:r>
              <a:rPr kumimoji="0" lang="zh-CN" altLang="en-US" sz="2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Times New Roman" panose="02020603050405020304" pitchFamily="18" charset="0"/>
              </a:rPr>
              <a:t>，第三次修正。</a:t>
            </a:r>
          </a:p>
        </p:txBody>
      </p:sp>
    </p:spTree>
    <p:extLst>
      <p:ext uri="{BB962C8B-B14F-4D97-AF65-F5344CB8AC3E}">
        <p14:creationId xmlns:p14="http://schemas.microsoft.com/office/powerpoint/2010/main" val="37049937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628520A9-2A8A-4D35-84EC-3E0DBB6D1360}" type="slidenum">
              <a:rPr lang="zh-CN" altLang="zh-CN" smtClean="0"/>
              <a:pPr>
                <a:defRPr/>
              </a:pPr>
              <a:t>5</a:t>
            </a:fld>
            <a:endParaRPr lang="zh-CN" altLang="zh-CN"/>
          </a:p>
        </p:txBody>
      </p:sp>
      <p:sp>
        <p:nvSpPr>
          <p:cNvPr id="4" name="文本框 6">
            <a:extLst>
              <a:ext uri="{FF2B5EF4-FFF2-40B4-BE49-F238E27FC236}">
                <a16:creationId xmlns:a16="http://schemas.microsoft.com/office/drawing/2014/main" id="{150BCEB8-3D8F-4489-82E4-AFD3F15F9AA1}"/>
              </a:ext>
            </a:extLst>
          </p:cNvPr>
          <p:cNvSpPr txBox="1"/>
          <p:nvPr/>
        </p:nvSpPr>
        <p:spPr>
          <a:xfrm>
            <a:off x="335124" y="166779"/>
            <a:ext cx="10810574" cy="523220"/>
          </a:xfrm>
          <a:prstGeom prst="rect">
            <a:avLst/>
          </a:prstGeom>
          <a:noFill/>
        </p:spPr>
        <p:txBody>
          <a:bodyPr>
            <a:spAutoFit/>
          </a:bodyPr>
          <a:lstStyle>
            <a:defPPr>
              <a:defRPr lang="zh-CN"/>
            </a:defPPr>
            <a:lvl1pPr marL="0" algn="l" defTabSz="828675" rtl="0" eaLnBrk="1" latinLnBrk="0" hangingPunct="1">
              <a:defRPr sz="1600" kern="1200">
                <a:solidFill>
                  <a:schemeClr val="tx1"/>
                </a:solidFill>
                <a:latin typeface="+mn-lt"/>
                <a:ea typeface="+mn-ea"/>
                <a:cs typeface="+mn-cs"/>
              </a:defRPr>
            </a:lvl1pPr>
            <a:lvl2pPr marL="414655" algn="l" defTabSz="828675" rtl="0" eaLnBrk="1" latinLnBrk="0" hangingPunct="1">
              <a:defRPr sz="1600" kern="1200">
                <a:solidFill>
                  <a:schemeClr val="tx1"/>
                </a:solidFill>
                <a:latin typeface="+mn-lt"/>
                <a:ea typeface="+mn-ea"/>
                <a:cs typeface="+mn-cs"/>
              </a:defRPr>
            </a:lvl2pPr>
            <a:lvl3pPr marL="828675" algn="l" defTabSz="828675" rtl="0" eaLnBrk="1" latinLnBrk="0" hangingPunct="1">
              <a:defRPr sz="1600" kern="1200">
                <a:solidFill>
                  <a:schemeClr val="tx1"/>
                </a:solidFill>
                <a:latin typeface="+mn-lt"/>
                <a:ea typeface="+mn-ea"/>
                <a:cs typeface="+mn-cs"/>
              </a:defRPr>
            </a:lvl3pPr>
            <a:lvl4pPr marL="1243330" algn="l" defTabSz="828675" rtl="0" eaLnBrk="1" latinLnBrk="0" hangingPunct="1">
              <a:defRPr sz="1600" kern="1200">
                <a:solidFill>
                  <a:schemeClr val="tx1"/>
                </a:solidFill>
                <a:latin typeface="+mn-lt"/>
                <a:ea typeface="+mn-ea"/>
                <a:cs typeface="+mn-cs"/>
              </a:defRPr>
            </a:lvl4pPr>
            <a:lvl5pPr marL="1657350" algn="l" defTabSz="828675" rtl="0" eaLnBrk="1" latinLnBrk="0" hangingPunct="1">
              <a:defRPr sz="1600" kern="1200">
                <a:solidFill>
                  <a:schemeClr val="tx1"/>
                </a:solidFill>
                <a:latin typeface="+mn-lt"/>
                <a:ea typeface="+mn-ea"/>
                <a:cs typeface="+mn-cs"/>
              </a:defRPr>
            </a:lvl5pPr>
            <a:lvl6pPr marL="2072005" algn="l" defTabSz="828675" rtl="0" eaLnBrk="1" latinLnBrk="0" hangingPunct="1">
              <a:defRPr sz="1600" kern="1200">
                <a:solidFill>
                  <a:schemeClr val="tx1"/>
                </a:solidFill>
                <a:latin typeface="+mn-lt"/>
                <a:ea typeface="+mn-ea"/>
                <a:cs typeface="+mn-cs"/>
              </a:defRPr>
            </a:lvl6pPr>
            <a:lvl7pPr marL="2486025" algn="l" defTabSz="828675" rtl="0" eaLnBrk="1" latinLnBrk="0" hangingPunct="1">
              <a:defRPr sz="1600" kern="1200">
                <a:solidFill>
                  <a:schemeClr val="tx1"/>
                </a:solidFill>
                <a:latin typeface="+mn-lt"/>
                <a:ea typeface="+mn-ea"/>
                <a:cs typeface="+mn-cs"/>
              </a:defRPr>
            </a:lvl7pPr>
            <a:lvl8pPr marL="2900680" algn="l" defTabSz="828675" rtl="0" eaLnBrk="1" latinLnBrk="0" hangingPunct="1">
              <a:defRPr sz="1600" kern="1200">
                <a:solidFill>
                  <a:schemeClr val="tx1"/>
                </a:solidFill>
                <a:latin typeface="+mn-lt"/>
                <a:ea typeface="+mn-ea"/>
                <a:cs typeface="+mn-cs"/>
              </a:defRPr>
            </a:lvl8pPr>
            <a:lvl9pPr marL="3314700" algn="l" defTabSz="828675" rtl="0" eaLnBrk="1" latinLnBrk="0" hangingPunct="1">
              <a:defRPr sz="1600" kern="1200">
                <a:solidFill>
                  <a:schemeClr val="tx1"/>
                </a:solidFill>
                <a:latin typeface="+mn-lt"/>
                <a:ea typeface="+mn-ea"/>
                <a:cs typeface="+mn-cs"/>
              </a:defRPr>
            </a:lvl9pPr>
          </a:lstStyle>
          <a:p>
            <a:pPr defTabSz="828627" fontAlgn="base">
              <a:spcBef>
                <a:spcPct val="0"/>
              </a:spcBef>
              <a:spcAft>
                <a:spcPct val="0"/>
              </a:spcAft>
              <a:defRPr/>
            </a:pPr>
            <a:r>
              <a:rPr lang="en-US" altLang="zh-CN"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a:t>
            </a:r>
            <a:r>
              <a:rPr lang="zh-CN" altLang="en-US" sz="2800" b="1" noProof="1"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、重大意义</a:t>
            </a:r>
            <a:endParaRPr lang="zh-CN" altLang="en-US"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矩形 5">
            <a:extLst>
              <a:ext uri="{FF2B5EF4-FFF2-40B4-BE49-F238E27FC236}">
                <a16:creationId xmlns:a16="http://schemas.microsoft.com/office/drawing/2014/main" id="{95046210-9F73-46A6-A8C4-44EF1A485239}"/>
              </a:ext>
            </a:extLst>
          </p:cNvPr>
          <p:cNvSpPr>
            <a:spLocks noChangeArrowheads="1"/>
          </p:cNvSpPr>
          <p:nvPr/>
        </p:nvSpPr>
        <p:spPr bwMode="auto">
          <a:xfrm>
            <a:off x="763699" y="980728"/>
            <a:ext cx="10664602" cy="5018800"/>
          </a:xfrm>
          <a:prstGeom prst="rect">
            <a:avLst/>
          </a:prstGeom>
          <a:noFill/>
          <a:ln w="9525">
            <a:noFill/>
            <a:miter lim="800000"/>
            <a:headEnd/>
            <a:tailEnd/>
          </a:ln>
        </p:spPr>
        <p:txBody>
          <a:bodyPr wrap="square" lIns="91428" tIns="45715" rIns="91428" bIns="45715">
            <a:spAutoFit/>
          </a:bodyPr>
          <a:lstStyle/>
          <a:p>
            <a:pPr marL="342900" indent="-342900" defTabSz="914377">
              <a:lnSpc>
                <a:spcPct val="150000"/>
              </a:lnSpc>
              <a:spcBef>
                <a:spcPts val="1000"/>
              </a:spcBef>
              <a:buFont typeface="Wingdings" panose="05000000000000000000" pitchFamily="2" charset="2"/>
              <a:buChar char="Ø"/>
              <a:defRPr/>
            </a:pPr>
            <a:r>
              <a:rPr lang="zh-CN" altLang="en-US" sz="2400" b="1" dirty="0">
                <a:solidFill>
                  <a:srgbClr val="C00000"/>
                </a:solidFill>
                <a:latin typeface="微软雅黑" pitchFamily="34" charset="-122"/>
                <a:ea typeface="微软雅黑" pitchFamily="34" charset="-122"/>
              </a:rPr>
              <a:t>是深入贯彻落实习近平新时代中国特色社会主义思想的必然要求</a:t>
            </a:r>
            <a:endParaRPr lang="en-US" altLang="zh-CN" sz="2400" b="1" dirty="0">
              <a:solidFill>
                <a:srgbClr val="C00000"/>
              </a:solidFill>
              <a:latin typeface="微软雅黑" pitchFamily="34" charset="-122"/>
              <a:ea typeface="微软雅黑" pitchFamily="34" charset="-122"/>
            </a:endParaRPr>
          </a:p>
          <a:p>
            <a:pPr marL="342900" indent="-342900" defTabSz="914377">
              <a:lnSpc>
                <a:spcPct val="150000"/>
              </a:lnSpc>
              <a:spcBef>
                <a:spcPts val="1000"/>
              </a:spcBef>
              <a:buFont typeface="Arial" panose="020B0604020202020204" pitchFamily="34" charset="0"/>
              <a:buChar char="•"/>
              <a:defRPr/>
            </a:pPr>
            <a:r>
              <a:rPr lang="zh-CN" altLang="en-US" sz="2000" dirty="0">
                <a:solidFill>
                  <a:prstClr val="black"/>
                </a:solidFill>
                <a:latin typeface="微软雅黑" pitchFamily="34" charset="-122"/>
                <a:ea typeface="微软雅黑" pitchFamily="34" charset="-122"/>
              </a:rPr>
              <a:t>通过</a:t>
            </a:r>
            <a:r>
              <a:rPr lang="en-US" altLang="zh-CN" sz="2000" dirty="0">
                <a:solidFill>
                  <a:prstClr val="black"/>
                </a:solidFill>
                <a:latin typeface="微软雅黑" pitchFamily="34" charset="-122"/>
                <a:ea typeface="微软雅黑" pitchFamily="34" charset="-122"/>
              </a:rPr>
              <a:t>《</a:t>
            </a:r>
            <a:r>
              <a:rPr lang="zh-CN" altLang="en-US" sz="2000" dirty="0">
                <a:solidFill>
                  <a:prstClr val="black"/>
                </a:solidFill>
                <a:latin typeface="微软雅黑" pitchFamily="34" charset="-122"/>
                <a:ea typeface="微软雅黑" pitchFamily="34" charset="-122"/>
              </a:rPr>
              <a:t>工会法</a:t>
            </a:r>
            <a:r>
              <a:rPr lang="en-US" altLang="zh-CN" sz="2000" dirty="0">
                <a:solidFill>
                  <a:prstClr val="black"/>
                </a:solidFill>
                <a:latin typeface="微软雅黑" pitchFamily="34" charset="-122"/>
                <a:ea typeface="微软雅黑" pitchFamily="34" charset="-122"/>
              </a:rPr>
              <a:t>》</a:t>
            </a:r>
            <a:r>
              <a:rPr lang="zh-CN" altLang="en-US" sz="2000" dirty="0">
                <a:solidFill>
                  <a:prstClr val="black"/>
                </a:solidFill>
                <a:latin typeface="微软雅黑" pitchFamily="34" charset="-122"/>
                <a:ea typeface="微软雅黑" pitchFamily="34" charset="-122"/>
              </a:rPr>
              <a:t>修改，进一步明确中国共产党对工会的领导，明确将习近平新时代中国特色社会主义思想确立为工会工作的指导思想</a:t>
            </a:r>
            <a:endParaRPr lang="en-US" altLang="zh-CN" sz="2000" dirty="0">
              <a:solidFill>
                <a:prstClr val="black"/>
              </a:solidFill>
              <a:latin typeface="微软雅黑" pitchFamily="34" charset="-122"/>
              <a:ea typeface="微软雅黑" pitchFamily="34" charset="-122"/>
            </a:endParaRPr>
          </a:p>
          <a:p>
            <a:pPr marL="342900" indent="-342900" defTabSz="914377">
              <a:lnSpc>
                <a:spcPct val="150000"/>
              </a:lnSpc>
              <a:spcBef>
                <a:spcPts val="1000"/>
              </a:spcBef>
              <a:buFont typeface="Arial" panose="020B0604020202020204" pitchFamily="34" charset="0"/>
              <a:buChar char="•"/>
              <a:defRPr/>
            </a:pPr>
            <a:r>
              <a:rPr lang="zh-CN" altLang="en-US" sz="2000" dirty="0">
                <a:solidFill>
                  <a:prstClr val="black"/>
                </a:solidFill>
                <a:latin typeface="微软雅黑" pitchFamily="34" charset="-122"/>
                <a:ea typeface="微软雅黑" pitchFamily="34" charset="-122"/>
              </a:rPr>
              <a:t>有利于工会组织和工会干部深入学习贯彻习近平新时代中国特色社会主义思想，学习贯彻习近平总书记关于工人阶级和工会工作的重要论述</a:t>
            </a:r>
            <a:endParaRPr lang="en-US" altLang="zh-CN" sz="2000" dirty="0">
              <a:solidFill>
                <a:srgbClr val="002060"/>
              </a:solidFill>
              <a:latin typeface="微软雅黑" pitchFamily="34" charset="-122"/>
              <a:ea typeface="微软雅黑" pitchFamily="34" charset="-122"/>
            </a:endParaRPr>
          </a:p>
          <a:p>
            <a:pPr marL="342900" indent="-342900" defTabSz="914377">
              <a:lnSpc>
                <a:spcPct val="150000"/>
              </a:lnSpc>
              <a:spcBef>
                <a:spcPts val="1000"/>
              </a:spcBef>
              <a:buFont typeface="Wingdings" panose="05000000000000000000" pitchFamily="2" charset="2"/>
              <a:buChar char="Ø"/>
              <a:defRPr/>
            </a:pPr>
            <a:r>
              <a:rPr lang="zh-CN" altLang="en-US" sz="2400" b="1" dirty="0">
                <a:solidFill>
                  <a:srgbClr val="C00000"/>
                </a:solidFill>
                <a:latin typeface="微软雅黑" pitchFamily="34" charset="-122"/>
                <a:ea typeface="微软雅黑" pitchFamily="34" charset="-122"/>
              </a:rPr>
              <a:t>是工会围绕中心服务大局的时代要求</a:t>
            </a:r>
            <a:endParaRPr lang="en-US" altLang="zh-CN" sz="2400" b="1" dirty="0">
              <a:solidFill>
                <a:srgbClr val="C00000"/>
              </a:solidFill>
              <a:latin typeface="微软雅黑" pitchFamily="34" charset="-122"/>
              <a:ea typeface="微软雅黑" pitchFamily="34" charset="-122"/>
            </a:endParaRPr>
          </a:p>
          <a:p>
            <a:pPr marL="342900" indent="-342900" defTabSz="914377">
              <a:lnSpc>
                <a:spcPct val="150000"/>
              </a:lnSpc>
              <a:spcBef>
                <a:spcPts val="1000"/>
              </a:spcBef>
              <a:buFont typeface="Arial" panose="020B0604020202020204" pitchFamily="34" charset="0"/>
              <a:buChar char="•"/>
              <a:defRPr/>
            </a:pPr>
            <a:r>
              <a:rPr lang="zh-CN" altLang="en-US" sz="2000" dirty="0">
                <a:solidFill>
                  <a:prstClr val="black"/>
                </a:solidFill>
                <a:latin typeface="微软雅黑" pitchFamily="34" charset="-122"/>
                <a:ea typeface="微软雅黑" pitchFamily="34" charset="-122"/>
              </a:rPr>
              <a:t>通过</a:t>
            </a:r>
            <a:r>
              <a:rPr lang="en-US" altLang="zh-CN" sz="2000" dirty="0">
                <a:solidFill>
                  <a:prstClr val="black"/>
                </a:solidFill>
                <a:latin typeface="微软雅黑" pitchFamily="34" charset="-122"/>
                <a:ea typeface="微软雅黑" pitchFamily="34" charset="-122"/>
              </a:rPr>
              <a:t>《</a:t>
            </a:r>
            <a:r>
              <a:rPr lang="zh-CN" altLang="en-US" sz="2000" dirty="0">
                <a:solidFill>
                  <a:prstClr val="black"/>
                </a:solidFill>
                <a:latin typeface="微软雅黑" pitchFamily="34" charset="-122"/>
                <a:ea typeface="微软雅黑" pitchFamily="34" charset="-122"/>
              </a:rPr>
              <a:t>工会法</a:t>
            </a:r>
            <a:r>
              <a:rPr lang="en-US" altLang="zh-CN" sz="2000" dirty="0">
                <a:solidFill>
                  <a:prstClr val="black"/>
                </a:solidFill>
                <a:latin typeface="微软雅黑" pitchFamily="34" charset="-122"/>
                <a:ea typeface="微软雅黑" pitchFamily="34" charset="-122"/>
              </a:rPr>
              <a:t>》</a:t>
            </a:r>
            <a:r>
              <a:rPr lang="zh-CN" altLang="en-US" sz="2000" dirty="0">
                <a:solidFill>
                  <a:prstClr val="black"/>
                </a:solidFill>
                <a:latin typeface="微软雅黑" pitchFamily="34" charset="-122"/>
                <a:ea typeface="微软雅黑" pitchFamily="34" charset="-122"/>
              </a:rPr>
              <a:t>修改，明确产业工人队伍建设改革的任务、内容和目标，进一步拓展工会的基本职责，赋予工会更多参与国家和社会治理的资源和手段</a:t>
            </a:r>
            <a:endParaRPr lang="en-US" altLang="zh-CN" sz="2000" dirty="0">
              <a:solidFill>
                <a:prstClr val="black"/>
              </a:solidFill>
              <a:latin typeface="微软雅黑" pitchFamily="34" charset="-122"/>
              <a:ea typeface="微软雅黑" pitchFamily="34" charset="-122"/>
            </a:endParaRPr>
          </a:p>
          <a:p>
            <a:pPr marL="342900" indent="-342900" defTabSz="914377">
              <a:lnSpc>
                <a:spcPct val="150000"/>
              </a:lnSpc>
              <a:spcBef>
                <a:spcPts val="1000"/>
              </a:spcBef>
              <a:buFont typeface="Arial" panose="020B0604020202020204" pitchFamily="34" charset="0"/>
              <a:buChar char="•"/>
              <a:defRPr/>
            </a:pPr>
            <a:r>
              <a:rPr lang="zh-CN" altLang="en-US" sz="2000" dirty="0">
                <a:solidFill>
                  <a:prstClr val="black"/>
                </a:solidFill>
                <a:latin typeface="微软雅黑" pitchFamily="34" charset="-122"/>
                <a:ea typeface="微软雅黑" pitchFamily="34" charset="-122"/>
              </a:rPr>
              <a:t>有利于工会围绕中心服务大局，在推动经济高质量发展中展现新作为、作出新贡献</a:t>
            </a:r>
            <a:endParaRPr lang="en-US" altLang="zh-CN" sz="2000" dirty="0">
              <a:solidFill>
                <a:srgbClr val="002060"/>
              </a:solidFill>
              <a:latin typeface="微软雅黑" pitchFamily="34" charset="-122"/>
              <a:ea typeface="微软雅黑" pitchFamily="34" charset="-122"/>
            </a:endParaRPr>
          </a:p>
        </p:txBody>
      </p:sp>
    </p:spTree>
    <p:extLst>
      <p:ext uri="{BB962C8B-B14F-4D97-AF65-F5344CB8AC3E}">
        <p14:creationId xmlns:p14="http://schemas.microsoft.com/office/powerpoint/2010/main" val="31267773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a:defRPr/>
            </a:pPr>
            <a:fld id="{628520A9-2A8A-4D35-84EC-3E0DBB6D1360}" type="slidenum">
              <a:rPr lang="zh-CN" altLang="zh-CN" smtClean="0"/>
              <a:pPr>
                <a:defRPr/>
              </a:pPr>
              <a:t>6</a:t>
            </a:fld>
            <a:endParaRPr lang="zh-CN" altLang="zh-CN"/>
          </a:p>
        </p:txBody>
      </p:sp>
      <p:sp>
        <p:nvSpPr>
          <p:cNvPr id="4" name="文本框 6">
            <a:extLst>
              <a:ext uri="{FF2B5EF4-FFF2-40B4-BE49-F238E27FC236}">
                <a16:creationId xmlns:a16="http://schemas.microsoft.com/office/drawing/2014/main" id="{150BCEB8-3D8F-4489-82E4-AFD3F15F9AA1}"/>
              </a:ext>
            </a:extLst>
          </p:cNvPr>
          <p:cNvSpPr txBox="1"/>
          <p:nvPr/>
        </p:nvSpPr>
        <p:spPr>
          <a:xfrm>
            <a:off x="335124" y="166779"/>
            <a:ext cx="10810574" cy="523220"/>
          </a:xfrm>
          <a:prstGeom prst="rect">
            <a:avLst/>
          </a:prstGeom>
          <a:noFill/>
        </p:spPr>
        <p:txBody>
          <a:bodyPr>
            <a:spAutoFit/>
          </a:bodyPr>
          <a:lstStyle>
            <a:defPPr>
              <a:defRPr lang="zh-CN"/>
            </a:defPPr>
            <a:lvl1pPr marL="0" algn="l" defTabSz="828675" rtl="0" eaLnBrk="1" latinLnBrk="0" hangingPunct="1">
              <a:defRPr sz="1600" kern="1200">
                <a:solidFill>
                  <a:schemeClr val="tx1"/>
                </a:solidFill>
                <a:latin typeface="+mn-lt"/>
                <a:ea typeface="+mn-ea"/>
                <a:cs typeface="+mn-cs"/>
              </a:defRPr>
            </a:lvl1pPr>
            <a:lvl2pPr marL="414655" algn="l" defTabSz="828675" rtl="0" eaLnBrk="1" latinLnBrk="0" hangingPunct="1">
              <a:defRPr sz="1600" kern="1200">
                <a:solidFill>
                  <a:schemeClr val="tx1"/>
                </a:solidFill>
                <a:latin typeface="+mn-lt"/>
                <a:ea typeface="+mn-ea"/>
                <a:cs typeface="+mn-cs"/>
              </a:defRPr>
            </a:lvl2pPr>
            <a:lvl3pPr marL="828675" algn="l" defTabSz="828675" rtl="0" eaLnBrk="1" latinLnBrk="0" hangingPunct="1">
              <a:defRPr sz="1600" kern="1200">
                <a:solidFill>
                  <a:schemeClr val="tx1"/>
                </a:solidFill>
                <a:latin typeface="+mn-lt"/>
                <a:ea typeface="+mn-ea"/>
                <a:cs typeface="+mn-cs"/>
              </a:defRPr>
            </a:lvl3pPr>
            <a:lvl4pPr marL="1243330" algn="l" defTabSz="828675" rtl="0" eaLnBrk="1" latinLnBrk="0" hangingPunct="1">
              <a:defRPr sz="1600" kern="1200">
                <a:solidFill>
                  <a:schemeClr val="tx1"/>
                </a:solidFill>
                <a:latin typeface="+mn-lt"/>
                <a:ea typeface="+mn-ea"/>
                <a:cs typeface="+mn-cs"/>
              </a:defRPr>
            </a:lvl4pPr>
            <a:lvl5pPr marL="1657350" algn="l" defTabSz="828675" rtl="0" eaLnBrk="1" latinLnBrk="0" hangingPunct="1">
              <a:defRPr sz="1600" kern="1200">
                <a:solidFill>
                  <a:schemeClr val="tx1"/>
                </a:solidFill>
                <a:latin typeface="+mn-lt"/>
                <a:ea typeface="+mn-ea"/>
                <a:cs typeface="+mn-cs"/>
              </a:defRPr>
            </a:lvl5pPr>
            <a:lvl6pPr marL="2072005" algn="l" defTabSz="828675" rtl="0" eaLnBrk="1" latinLnBrk="0" hangingPunct="1">
              <a:defRPr sz="1600" kern="1200">
                <a:solidFill>
                  <a:schemeClr val="tx1"/>
                </a:solidFill>
                <a:latin typeface="+mn-lt"/>
                <a:ea typeface="+mn-ea"/>
                <a:cs typeface="+mn-cs"/>
              </a:defRPr>
            </a:lvl6pPr>
            <a:lvl7pPr marL="2486025" algn="l" defTabSz="828675" rtl="0" eaLnBrk="1" latinLnBrk="0" hangingPunct="1">
              <a:defRPr sz="1600" kern="1200">
                <a:solidFill>
                  <a:schemeClr val="tx1"/>
                </a:solidFill>
                <a:latin typeface="+mn-lt"/>
                <a:ea typeface="+mn-ea"/>
                <a:cs typeface="+mn-cs"/>
              </a:defRPr>
            </a:lvl7pPr>
            <a:lvl8pPr marL="2900680" algn="l" defTabSz="828675" rtl="0" eaLnBrk="1" latinLnBrk="0" hangingPunct="1">
              <a:defRPr sz="1600" kern="1200">
                <a:solidFill>
                  <a:schemeClr val="tx1"/>
                </a:solidFill>
                <a:latin typeface="+mn-lt"/>
                <a:ea typeface="+mn-ea"/>
                <a:cs typeface="+mn-cs"/>
              </a:defRPr>
            </a:lvl8pPr>
            <a:lvl9pPr marL="3314700" algn="l" defTabSz="828675" rtl="0" eaLnBrk="1" latinLnBrk="0" hangingPunct="1">
              <a:defRPr sz="1600" kern="1200">
                <a:solidFill>
                  <a:schemeClr val="tx1"/>
                </a:solidFill>
                <a:latin typeface="+mn-lt"/>
                <a:ea typeface="+mn-ea"/>
                <a:cs typeface="+mn-cs"/>
              </a:defRPr>
            </a:lvl9pPr>
          </a:lstStyle>
          <a:p>
            <a:pPr defTabSz="828627" fontAlgn="base">
              <a:spcBef>
                <a:spcPct val="0"/>
              </a:spcBef>
              <a:spcAft>
                <a:spcPct val="0"/>
              </a:spcAft>
              <a:defRPr/>
            </a:pPr>
            <a:r>
              <a:rPr lang="en-US" altLang="zh-CN"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a:t>
            </a:r>
            <a:r>
              <a:rPr lang="zh-CN" altLang="en-US" sz="2800" b="1" noProof="1"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、重大意义</a:t>
            </a:r>
            <a:endParaRPr lang="zh-CN" altLang="en-US"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矩形 5">
            <a:extLst>
              <a:ext uri="{FF2B5EF4-FFF2-40B4-BE49-F238E27FC236}">
                <a16:creationId xmlns:a16="http://schemas.microsoft.com/office/drawing/2014/main" id="{95046210-9F73-46A6-A8C4-44EF1A485239}"/>
              </a:ext>
            </a:extLst>
          </p:cNvPr>
          <p:cNvSpPr>
            <a:spLocks noChangeArrowheads="1"/>
          </p:cNvSpPr>
          <p:nvPr/>
        </p:nvSpPr>
        <p:spPr bwMode="auto">
          <a:xfrm>
            <a:off x="763699" y="863319"/>
            <a:ext cx="10664602" cy="5480465"/>
          </a:xfrm>
          <a:prstGeom prst="rect">
            <a:avLst/>
          </a:prstGeom>
          <a:noFill/>
          <a:ln w="9525">
            <a:noFill/>
            <a:miter lim="800000"/>
            <a:headEnd/>
            <a:tailEnd/>
          </a:ln>
        </p:spPr>
        <p:txBody>
          <a:bodyPr wrap="square" lIns="91428" tIns="45715" rIns="91428" bIns="45715">
            <a:spAutoFit/>
          </a:bodyPr>
          <a:lstStyle/>
          <a:p>
            <a:pPr marL="342900" indent="-342900" defTabSz="914377">
              <a:lnSpc>
                <a:spcPct val="150000"/>
              </a:lnSpc>
              <a:spcBef>
                <a:spcPts val="1000"/>
              </a:spcBef>
              <a:buFont typeface="Wingdings" panose="05000000000000000000" pitchFamily="2" charset="2"/>
              <a:buChar char="Ø"/>
              <a:defRPr/>
            </a:pPr>
            <a:r>
              <a:rPr lang="zh-CN" altLang="en-US" sz="2400" b="1" dirty="0">
                <a:solidFill>
                  <a:srgbClr val="C00000"/>
                </a:solidFill>
                <a:latin typeface="微软雅黑" pitchFamily="34" charset="-122"/>
                <a:ea typeface="微软雅黑" pitchFamily="34" charset="-122"/>
              </a:rPr>
              <a:t>是工会落实全面依法治国基本方略的必然要求</a:t>
            </a:r>
            <a:endParaRPr lang="en-US" altLang="zh-CN" sz="2400" b="1" dirty="0">
              <a:solidFill>
                <a:srgbClr val="C00000"/>
              </a:solidFill>
              <a:latin typeface="微软雅黑" pitchFamily="34" charset="-122"/>
              <a:ea typeface="微软雅黑" pitchFamily="34" charset="-122"/>
            </a:endParaRPr>
          </a:p>
          <a:p>
            <a:pPr marL="342900" indent="-342900" defTabSz="914377">
              <a:lnSpc>
                <a:spcPct val="150000"/>
              </a:lnSpc>
              <a:spcBef>
                <a:spcPts val="1000"/>
              </a:spcBef>
              <a:buFont typeface="Arial" panose="020B0604020202020204" pitchFamily="34" charset="0"/>
              <a:buChar char="•"/>
              <a:defRPr/>
            </a:pPr>
            <a:r>
              <a:rPr lang="zh-CN" altLang="en-US" sz="2000" dirty="0">
                <a:solidFill>
                  <a:prstClr val="black"/>
                </a:solidFill>
                <a:latin typeface="微软雅黑" pitchFamily="34" charset="-122"/>
                <a:ea typeface="微软雅黑" pitchFamily="34" charset="-122"/>
              </a:rPr>
              <a:t>进一步明确工会的政治责任、法律地位和工作职责，强化依法行使权利、依法开展工作的法律保障</a:t>
            </a:r>
            <a:endParaRPr lang="en-US" altLang="zh-CN" sz="2000" dirty="0">
              <a:solidFill>
                <a:prstClr val="black"/>
              </a:solidFill>
              <a:latin typeface="微软雅黑" pitchFamily="34" charset="-122"/>
              <a:ea typeface="微软雅黑" pitchFamily="34" charset="-122"/>
            </a:endParaRPr>
          </a:p>
          <a:p>
            <a:pPr marL="342900" indent="-342900" defTabSz="914377">
              <a:lnSpc>
                <a:spcPct val="150000"/>
              </a:lnSpc>
              <a:spcBef>
                <a:spcPts val="1000"/>
              </a:spcBef>
              <a:buFont typeface="Arial" panose="020B0604020202020204" pitchFamily="34" charset="0"/>
              <a:buChar char="•"/>
              <a:defRPr/>
            </a:pPr>
            <a:r>
              <a:rPr lang="zh-CN" altLang="en-US" sz="2000" dirty="0">
                <a:solidFill>
                  <a:prstClr val="black"/>
                </a:solidFill>
                <a:latin typeface="微软雅黑" pitchFamily="34" charset="-122"/>
                <a:ea typeface="微软雅黑" pitchFamily="34" charset="-122"/>
              </a:rPr>
              <a:t>有利于把工会工作融入全面依法治国总体部署，带动职工群众办事依法、遇事找法、解决问题用法、化解矛盾靠法，切实维护好职工的经济、政治、文化、社会权益</a:t>
            </a:r>
            <a:endParaRPr lang="en-US" altLang="zh-CN" sz="2000" dirty="0">
              <a:solidFill>
                <a:srgbClr val="002060"/>
              </a:solidFill>
              <a:latin typeface="微软雅黑" pitchFamily="34" charset="-122"/>
              <a:ea typeface="微软雅黑" pitchFamily="34" charset="-122"/>
            </a:endParaRPr>
          </a:p>
          <a:p>
            <a:pPr marL="342900" indent="-342900" defTabSz="914377">
              <a:lnSpc>
                <a:spcPct val="150000"/>
              </a:lnSpc>
              <a:spcBef>
                <a:spcPts val="1000"/>
              </a:spcBef>
              <a:buFont typeface="Wingdings" panose="05000000000000000000" pitchFamily="2" charset="2"/>
              <a:buChar char="Ø"/>
              <a:defRPr/>
            </a:pPr>
            <a:r>
              <a:rPr lang="zh-CN" altLang="en-US" sz="2400" b="1" dirty="0">
                <a:solidFill>
                  <a:srgbClr val="C00000"/>
                </a:solidFill>
                <a:latin typeface="微软雅黑" pitchFamily="34" charset="-122"/>
                <a:ea typeface="微软雅黑" pitchFamily="34" charset="-122"/>
              </a:rPr>
              <a:t>是进一步完善工会法律制度体系的内在要求</a:t>
            </a:r>
            <a:endParaRPr lang="en-US" altLang="zh-CN" sz="2400" b="1" dirty="0">
              <a:solidFill>
                <a:srgbClr val="C00000"/>
              </a:solidFill>
              <a:latin typeface="微软雅黑" pitchFamily="34" charset="-122"/>
              <a:ea typeface="微软雅黑" pitchFamily="34" charset="-122"/>
            </a:endParaRPr>
          </a:p>
          <a:p>
            <a:pPr marL="342900" indent="-342900" defTabSz="914377">
              <a:lnSpc>
                <a:spcPct val="150000"/>
              </a:lnSpc>
              <a:spcBef>
                <a:spcPts val="1000"/>
              </a:spcBef>
              <a:buFont typeface="Arial" panose="020B0604020202020204" pitchFamily="34" charset="0"/>
              <a:buChar char="•"/>
              <a:defRPr/>
            </a:pPr>
            <a:r>
              <a:rPr lang="zh-CN" altLang="en-US" sz="2000" dirty="0">
                <a:solidFill>
                  <a:prstClr val="black"/>
                </a:solidFill>
                <a:latin typeface="微软雅黑" pitchFamily="34" charset="-122"/>
                <a:ea typeface="微软雅黑" pitchFamily="34" charset="-122"/>
              </a:rPr>
              <a:t>通过</a:t>
            </a:r>
            <a:r>
              <a:rPr lang="en-US" altLang="zh-CN" sz="2000" dirty="0">
                <a:solidFill>
                  <a:prstClr val="black"/>
                </a:solidFill>
                <a:latin typeface="微软雅黑" pitchFamily="34" charset="-122"/>
                <a:ea typeface="微软雅黑" pitchFamily="34" charset="-122"/>
              </a:rPr>
              <a:t>《</a:t>
            </a:r>
            <a:r>
              <a:rPr lang="zh-CN" altLang="en-US" sz="2000" dirty="0">
                <a:solidFill>
                  <a:prstClr val="black"/>
                </a:solidFill>
                <a:latin typeface="微软雅黑" pitchFamily="34" charset="-122"/>
                <a:ea typeface="微软雅黑" pitchFamily="34" charset="-122"/>
              </a:rPr>
              <a:t>工会法</a:t>
            </a:r>
            <a:r>
              <a:rPr lang="en-US" altLang="zh-CN" sz="2000" dirty="0">
                <a:solidFill>
                  <a:prstClr val="black"/>
                </a:solidFill>
                <a:latin typeface="微软雅黑" pitchFamily="34" charset="-122"/>
                <a:ea typeface="微软雅黑" pitchFamily="34" charset="-122"/>
              </a:rPr>
              <a:t>》</a:t>
            </a:r>
            <a:r>
              <a:rPr lang="zh-CN" altLang="en-US" sz="2000" dirty="0">
                <a:solidFill>
                  <a:prstClr val="black"/>
                </a:solidFill>
                <a:latin typeface="微软雅黑" pitchFamily="34" charset="-122"/>
                <a:ea typeface="微软雅黑" pitchFamily="34" charset="-122"/>
              </a:rPr>
              <a:t>修改，扩大工会组织覆盖面，完善工会参与协调劳动关系的制度机制，实现与其他相关法律有机衔接</a:t>
            </a:r>
            <a:endParaRPr lang="en-US" altLang="zh-CN" sz="2000" dirty="0">
              <a:solidFill>
                <a:prstClr val="black"/>
              </a:solidFill>
              <a:latin typeface="微软雅黑" pitchFamily="34" charset="-122"/>
              <a:ea typeface="微软雅黑" pitchFamily="34" charset="-122"/>
            </a:endParaRPr>
          </a:p>
          <a:p>
            <a:pPr marL="342900" indent="-342900" defTabSz="914377">
              <a:lnSpc>
                <a:spcPct val="150000"/>
              </a:lnSpc>
              <a:spcBef>
                <a:spcPts val="1000"/>
              </a:spcBef>
              <a:buFont typeface="Arial" panose="020B0604020202020204" pitchFamily="34" charset="0"/>
              <a:buChar char="•"/>
              <a:defRPr/>
            </a:pPr>
            <a:r>
              <a:rPr lang="zh-CN" altLang="en-US" sz="2000" dirty="0">
                <a:solidFill>
                  <a:prstClr val="black"/>
                </a:solidFill>
                <a:latin typeface="微软雅黑" pitchFamily="34" charset="-122"/>
                <a:ea typeface="微软雅黑" pitchFamily="34" charset="-122"/>
              </a:rPr>
              <a:t>有利于促进我国工会法律制度体系更加科学完备，提升依法开展工作的主动性、自觉性，为工会有效应对新挑战、解决新问题提供法治源头上的坚实支撑</a:t>
            </a:r>
            <a:endParaRPr lang="en-US" altLang="zh-CN" sz="2000" dirty="0">
              <a:solidFill>
                <a:srgbClr val="002060"/>
              </a:solidFill>
              <a:latin typeface="微软雅黑" pitchFamily="34" charset="-122"/>
              <a:ea typeface="微软雅黑" pitchFamily="34" charset="-122"/>
            </a:endParaRPr>
          </a:p>
        </p:txBody>
      </p:sp>
    </p:spTree>
    <p:extLst>
      <p:ext uri="{BB962C8B-B14F-4D97-AF65-F5344CB8AC3E}">
        <p14:creationId xmlns:p14="http://schemas.microsoft.com/office/powerpoint/2010/main" val="3582581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灯片编号占位符 1">
            <a:extLst>
              <a:ext uri="{FF2B5EF4-FFF2-40B4-BE49-F238E27FC236}">
                <a16:creationId xmlns:a16="http://schemas.microsoft.com/office/drawing/2014/main" id="{00ADAFB4-A98E-4A8B-A13A-0BD4DDE8FB0F}"/>
              </a:ext>
            </a:extLst>
          </p:cNvPr>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364">
              <a:defRPr>
                <a:solidFill>
                  <a:schemeClr val="tx1"/>
                </a:solidFill>
                <a:latin typeface="Times New Roman" panose="02020603050405020304" pitchFamily="18" charset="0"/>
                <a:ea typeface="黑体" panose="02010609060101010101" pitchFamily="49" charset="-122"/>
              </a:defRPr>
            </a:lvl1pPr>
            <a:lvl2pPr marL="476528" indent="-183280" defTabSz="914364">
              <a:defRPr>
                <a:solidFill>
                  <a:schemeClr val="tx1"/>
                </a:solidFill>
                <a:latin typeface="Times New Roman" panose="02020603050405020304" pitchFamily="18" charset="0"/>
                <a:ea typeface="黑体" panose="02010609060101010101" pitchFamily="49" charset="-122"/>
              </a:defRPr>
            </a:lvl2pPr>
            <a:lvl3pPr marL="733120" indent="-146624" defTabSz="914364">
              <a:defRPr>
                <a:solidFill>
                  <a:schemeClr val="tx1"/>
                </a:solidFill>
                <a:latin typeface="Times New Roman" panose="02020603050405020304" pitchFamily="18" charset="0"/>
                <a:ea typeface="黑体" panose="02010609060101010101" pitchFamily="49" charset="-122"/>
              </a:defRPr>
            </a:lvl3pPr>
            <a:lvl4pPr marL="1026368" indent="-146624" defTabSz="914364">
              <a:defRPr>
                <a:solidFill>
                  <a:schemeClr val="tx1"/>
                </a:solidFill>
                <a:latin typeface="Times New Roman" panose="02020603050405020304" pitchFamily="18" charset="0"/>
                <a:ea typeface="黑体" panose="02010609060101010101" pitchFamily="49" charset="-122"/>
              </a:defRPr>
            </a:lvl4pPr>
            <a:lvl5pPr marL="1319616" indent="-146624" defTabSz="914364">
              <a:defRPr>
                <a:solidFill>
                  <a:schemeClr val="tx1"/>
                </a:solidFill>
                <a:latin typeface="Times New Roman" panose="02020603050405020304" pitchFamily="18" charset="0"/>
                <a:ea typeface="黑体" panose="02010609060101010101" pitchFamily="49" charset="-122"/>
              </a:defRPr>
            </a:lvl5pPr>
            <a:lvl6pPr marL="1612864"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1906113"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2199361"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2492609"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0" hangingPunct="0"/>
            <a:fld id="{FE8C9CD9-9E28-4E3E-B7F4-13020470053F}" type="slidenum">
              <a:rPr lang="zh-CN" altLang="zh-CN">
                <a:solidFill>
                  <a:srgbClr val="000000"/>
                </a:solidFill>
                <a:ea typeface="宋体" panose="02010600030101010101" pitchFamily="2" charset="-122"/>
              </a:rPr>
              <a:pPr eaLnBrk="0" hangingPunct="0"/>
              <a:t>7</a:t>
            </a:fld>
            <a:endParaRPr lang="zh-CN" altLang="zh-CN">
              <a:solidFill>
                <a:srgbClr val="000000"/>
              </a:solidFill>
              <a:ea typeface="宋体" panose="02010600030101010101" pitchFamily="2" charset="-122"/>
            </a:endParaRPr>
          </a:p>
        </p:txBody>
      </p:sp>
      <p:sp>
        <p:nvSpPr>
          <p:cNvPr id="4" name="文本框 6">
            <a:extLst>
              <a:ext uri="{FF2B5EF4-FFF2-40B4-BE49-F238E27FC236}">
                <a16:creationId xmlns:a16="http://schemas.microsoft.com/office/drawing/2014/main" id="{150BCEB8-3D8F-4489-82E4-AFD3F15F9AA1}"/>
              </a:ext>
            </a:extLst>
          </p:cNvPr>
          <p:cNvSpPr txBox="1"/>
          <p:nvPr/>
        </p:nvSpPr>
        <p:spPr>
          <a:xfrm>
            <a:off x="335124" y="166779"/>
            <a:ext cx="10810574" cy="523220"/>
          </a:xfrm>
          <a:prstGeom prst="rect">
            <a:avLst/>
          </a:prstGeom>
          <a:noFill/>
        </p:spPr>
        <p:txBody>
          <a:bodyPr>
            <a:spAutoFit/>
          </a:bodyPr>
          <a:lstStyle>
            <a:defPPr>
              <a:defRPr lang="zh-CN"/>
            </a:defPPr>
            <a:lvl1pPr marL="0" algn="l" defTabSz="828675" rtl="0" eaLnBrk="1" latinLnBrk="0" hangingPunct="1">
              <a:defRPr sz="1600" kern="1200">
                <a:solidFill>
                  <a:schemeClr val="tx1"/>
                </a:solidFill>
                <a:latin typeface="+mn-lt"/>
                <a:ea typeface="+mn-ea"/>
                <a:cs typeface="+mn-cs"/>
              </a:defRPr>
            </a:lvl1pPr>
            <a:lvl2pPr marL="414655" algn="l" defTabSz="828675" rtl="0" eaLnBrk="1" latinLnBrk="0" hangingPunct="1">
              <a:defRPr sz="1600" kern="1200">
                <a:solidFill>
                  <a:schemeClr val="tx1"/>
                </a:solidFill>
                <a:latin typeface="+mn-lt"/>
                <a:ea typeface="+mn-ea"/>
                <a:cs typeface="+mn-cs"/>
              </a:defRPr>
            </a:lvl2pPr>
            <a:lvl3pPr marL="828675" algn="l" defTabSz="828675" rtl="0" eaLnBrk="1" latinLnBrk="0" hangingPunct="1">
              <a:defRPr sz="1600" kern="1200">
                <a:solidFill>
                  <a:schemeClr val="tx1"/>
                </a:solidFill>
                <a:latin typeface="+mn-lt"/>
                <a:ea typeface="+mn-ea"/>
                <a:cs typeface="+mn-cs"/>
              </a:defRPr>
            </a:lvl3pPr>
            <a:lvl4pPr marL="1243330" algn="l" defTabSz="828675" rtl="0" eaLnBrk="1" latinLnBrk="0" hangingPunct="1">
              <a:defRPr sz="1600" kern="1200">
                <a:solidFill>
                  <a:schemeClr val="tx1"/>
                </a:solidFill>
                <a:latin typeface="+mn-lt"/>
                <a:ea typeface="+mn-ea"/>
                <a:cs typeface="+mn-cs"/>
              </a:defRPr>
            </a:lvl4pPr>
            <a:lvl5pPr marL="1657350" algn="l" defTabSz="828675" rtl="0" eaLnBrk="1" latinLnBrk="0" hangingPunct="1">
              <a:defRPr sz="1600" kern="1200">
                <a:solidFill>
                  <a:schemeClr val="tx1"/>
                </a:solidFill>
                <a:latin typeface="+mn-lt"/>
                <a:ea typeface="+mn-ea"/>
                <a:cs typeface="+mn-cs"/>
              </a:defRPr>
            </a:lvl5pPr>
            <a:lvl6pPr marL="2072005" algn="l" defTabSz="828675" rtl="0" eaLnBrk="1" latinLnBrk="0" hangingPunct="1">
              <a:defRPr sz="1600" kern="1200">
                <a:solidFill>
                  <a:schemeClr val="tx1"/>
                </a:solidFill>
                <a:latin typeface="+mn-lt"/>
                <a:ea typeface="+mn-ea"/>
                <a:cs typeface="+mn-cs"/>
              </a:defRPr>
            </a:lvl6pPr>
            <a:lvl7pPr marL="2486025" algn="l" defTabSz="828675" rtl="0" eaLnBrk="1" latinLnBrk="0" hangingPunct="1">
              <a:defRPr sz="1600" kern="1200">
                <a:solidFill>
                  <a:schemeClr val="tx1"/>
                </a:solidFill>
                <a:latin typeface="+mn-lt"/>
                <a:ea typeface="+mn-ea"/>
                <a:cs typeface="+mn-cs"/>
              </a:defRPr>
            </a:lvl7pPr>
            <a:lvl8pPr marL="2900680" algn="l" defTabSz="828675" rtl="0" eaLnBrk="1" latinLnBrk="0" hangingPunct="1">
              <a:defRPr sz="1600" kern="1200">
                <a:solidFill>
                  <a:schemeClr val="tx1"/>
                </a:solidFill>
                <a:latin typeface="+mn-lt"/>
                <a:ea typeface="+mn-ea"/>
                <a:cs typeface="+mn-cs"/>
              </a:defRPr>
            </a:lvl8pPr>
            <a:lvl9pPr marL="3314700" algn="l" defTabSz="828675" rtl="0" eaLnBrk="1" latinLnBrk="0" hangingPunct="1">
              <a:defRPr sz="1600" kern="1200">
                <a:solidFill>
                  <a:schemeClr val="tx1"/>
                </a:solidFill>
                <a:latin typeface="+mn-lt"/>
                <a:ea typeface="+mn-ea"/>
                <a:cs typeface="+mn-cs"/>
              </a:defRPr>
            </a:lvl9pPr>
          </a:lstStyle>
          <a:p>
            <a:pPr defTabSz="828627" fontAlgn="base">
              <a:spcBef>
                <a:spcPct val="0"/>
              </a:spcBef>
              <a:spcAft>
                <a:spcPct val="0"/>
              </a:spcAft>
              <a:defRPr/>
            </a:pPr>
            <a:r>
              <a:rPr lang="en-US" altLang="zh-CN" sz="2800" b="1" noProof="1"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3</a:t>
            </a:r>
            <a:r>
              <a:rPr lang="zh-CN" altLang="en-US" sz="2800" b="1" noProof="1"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、总体思路</a:t>
            </a:r>
            <a:endParaRPr lang="zh-CN" altLang="en-US"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6" name="组合 5"/>
          <p:cNvGrpSpPr/>
          <p:nvPr/>
        </p:nvGrpSpPr>
        <p:grpSpPr>
          <a:xfrm>
            <a:off x="542701" y="948553"/>
            <a:ext cx="10762391" cy="5337392"/>
            <a:chOff x="542701" y="948553"/>
            <a:chExt cx="10762391" cy="5337392"/>
          </a:xfrm>
        </p:grpSpPr>
        <p:sp>
          <p:nvSpPr>
            <p:cNvPr id="7" name="圆角矩形 58">
              <a:extLst>
                <a:ext uri="{FF2B5EF4-FFF2-40B4-BE49-F238E27FC236}">
                  <a16:creationId xmlns:a16="http://schemas.microsoft.com/office/drawing/2014/main" id="{F3FFD243-1549-45A8-913D-E22DA2FF3738}"/>
                </a:ext>
              </a:extLst>
            </p:cNvPr>
            <p:cNvSpPr/>
            <p:nvPr/>
          </p:nvSpPr>
          <p:spPr>
            <a:xfrm>
              <a:off x="542701" y="948553"/>
              <a:ext cx="9965064" cy="597068"/>
            </a:xfrm>
            <a:prstGeom prst="roundRect">
              <a:avLst>
                <a:gd name="adj" fmla="val 50000"/>
              </a:avLst>
            </a:prstGeom>
            <a:noFill/>
            <a:ln w="25400" cap="flat" cmpd="sng" algn="ctr">
              <a:noFill/>
              <a:prstDash val="solid"/>
            </a:ln>
            <a:effectLst/>
          </p:spPr>
          <p:txBody>
            <a:bodyPr rtlCol="0" anchor="ctr"/>
            <a:lstStyle/>
            <a:p>
              <a:pPr algn="ctr">
                <a:defRPr/>
              </a:pPr>
              <a:endParaRPr lang="zh-CN" altLang="en-US" sz="1100" b="1" kern="0" dirty="0">
                <a:solidFill>
                  <a:prstClr val="white"/>
                </a:solidFill>
                <a:latin typeface="微软雅黑" pitchFamily="34" charset="-122"/>
                <a:ea typeface="微软雅黑" pitchFamily="34" charset="-122"/>
                <a:cs typeface="+mn-ea"/>
                <a:sym typeface="+mn-lt"/>
              </a:endParaRPr>
            </a:p>
          </p:txBody>
        </p:sp>
        <p:grpSp>
          <p:nvGrpSpPr>
            <p:cNvPr id="8" name="组合 7">
              <a:extLst>
                <a:ext uri="{FF2B5EF4-FFF2-40B4-BE49-F238E27FC236}">
                  <a16:creationId xmlns:a16="http://schemas.microsoft.com/office/drawing/2014/main" id="{69B74062-61D5-42C4-A6A4-9F23FC7E1B93}"/>
                </a:ext>
              </a:extLst>
            </p:cNvPr>
            <p:cNvGrpSpPr/>
            <p:nvPr/>
          </p:nvGrpSpPr>
          <p:grpSpPr>
            <a:xfrm>
              <a:off x="658443" y="1327292"/>
              <a:ext cx="656172" cy="538951"/>
              <a:chOff x="5545942" y="1824618"/>
              <a:chExt cx="656172" cy="538950"/>
            </a:xfrm>
          </p:grpSpPr>
          <p:sp>
            <p:nvSpPr>
              <p:cNvPr id="30" name="椭圆 29">
                <a:extLst>
                  <a:ext uri="{FF2B5EF4-FFF2-40B4-BE49-F238E27FC236}">
                    <a16:creationId xmlns:a16="http://schemas.microsoft.com/office/drawing/2014/main" id="{706CAFDB-374B-40A2-9A50-2BDCE8B2F717}"/>
                  </a:ext>
                </a:extLst>
              </p:cNvPr>
              <p:cNvSpPr/>
              <p:nvPr/>
            </p:nvSpPr>
            <p:spPr>
              <a:xfrm flipH="1">
                <a:off x="5545942" y="1824618"/>
                <a:ext cx="522810" cy="538950"/>
              </a:xfrm>
              <a:prstGeom prst="ellipse">
                <a:avLst/>
              </a:prstGeom>
              <a:solidFill>
                <a:srgbClr val="C00000"/>
              </a:solidFill>
              <a:ln w="28575" cap="flat" cmpd="sng" algn="ctr">
                <a:solidFill>
                  <a:srgbClr val="FFC000"/>
                </a:solidFill>
                <a:prstDash val="solid"/>
                <a:miter lim="800000"/>
              </a:ln>
              <a:effectLst/>
            </p:spPr>
            <p:txBody>
              <a:bodyPr lIns="120948" tIns="60475" rIns="120948" bIns="60475" anchor="ctr"/>
              <a:lstStyle/>
              <a:p>
                <a:pPr algn="ctr">
                  <a:defRPr/>
                </a:pPr>
                <a:r>
                  <a:rPr lang="en-US" altLang="zh-CN" b="1" kern="0">
                    <a:solidFill>
                      <a:prstClr val="white"/>
                    </a:solidFill>
                    <a:latin typeface="微软雅黑" panose="020B0503020204020204" pitchFamily="34" charset="-122"/>
                    <a:ea typeface="微软雅黑" panose="020B0503020204020204" pitchFamily="34" charset="-122"/>
                  </a:rPr>
                  <a:t>  </a:t>
                </a:r>
                <a:endParaRPr lang="zh-CN" altLang="en-US" b="1" kern="0" dirty="0">
                  <a:solidFill>
                    <a:prstClr val="white"/>
                  </a:solidFill>
                  <a:latin typeface="微软雅黑" panose="020B0503020204020204" pitchFamily="34" charset="-122"/>
                  <a:ea typeface="微软雅黑" panose="020B0503020204020204" pitchFamily="34" charset="-122"/>
                </a:endParaRPr>
              </a:p>
            </p:txBody>
          </p:sp>
          <p:cxnSp>
            <p:nvCxnSpPr>
              <p:cNvPr id="31" name="直接连接符 30">
                <a:extLst>
                  <a:ext uri="{FF2B5EF4-FFF2-40B4-BE49-F238E27FC236}">
                    <a16:creationId xmlns:a16="http://schemas.microsoft.com/office/drawing/2014/main" id="{0D47CA18-9EE7-4E72-BF89-B1E78F4ABE82}"/>
                  </a:ext>
                </a:extLst>
              </p:cNvPr>
              <p:cNvCxnSpPr>
                <a:cxnSpLocks/>
              </p:cNvCxnSpPr>
              <p:nvPr/>
            </p:nvCxnSpPr>
            <p:spPr>
              <a:xfrm>
                <a:off x="5899209" y="2097319"/>
                <a:ext cx="302905" cy="0"/>
              </a:xfrm>
              <a:prstGeom prst="line">
                <a:avLst/>
              </a:prstGeom>
              <a:solidFill>
                <a:srgbClr val="000000"/>
              </a:solidFill>
              <a:ln w="25400" cap="flat" cmpd="sng" algn="ctr">
                <a:solidFill>
                  <a:srgbClr val="C00000"/>
                </a:solidFill>
                <a:prstDash val="solid"/>
                <a:tailEnd type="oval" w="lg" len="lg"/>
              </a:ln>
              <a:effectLst>
                <a:outerShdw blurRad="50800" dist="38100" dir="2700000" algn="tl" rotWithShape="0">
                  <a:prstClr val="black">
                    <a:alpha val="20000"/>
                  </a:prstClr>
                </a:outerShdw>
              </a:effectLst>
            </p:spPr>
          </p:cxnSp>
          <p:sp>
            <p:nvSpPr>
              <p:cNvPr id="32" name="矩形 31">
                <a:extLst>
                  <a:ext uri="{FF2B5EF4-FFF2-40B4-BE49-F238E27FC236}">
                    <a16:creationId xmlns:a16="http://schemas.microsoft.com/office/drawing/2014/main" id="{CA8C2652-D8D4-456D-A253-0E6AA3FDB2F6}"/>
                  </a:ext>
                </a:extLst>
              </p:cNvPr>
              <p:cNvSpPr/>
              <p:nvPr/>
            </p:nvSpPr>
            <p:spPr>
              <a:xfrm>
                <a:off x="5631905" y="1894037"/>
                <a:ext cx="367336" cy="400109"/>
              </a:xfrm>
              <a:prstGeom prst="rect">
                <a:avLst/>
              </a:prstGeom>
            </p:spPr>
            <p:txBody>
              <a:bodyPr wrap="square">
                <a:spAutoFit/>
              </a:bodyPr>
              <a:lstStyle/>
              <a:p>
                <a:pPr algn="ctr">
                  <a:defRPr/>
                </a:pPr>
                <a:r>
                  <a:rPr lang="zh-CN" altLang="en-US" sz="2000" b="1" kern="0" dirty="0">
                    <a:solidFill>
                      <a:srgbClr val="FFFFFF"/>
                    </a:solidFill>
                    <a:latin typeface="Noto Sans S Chinese Medium" panose="020B0600000000000000" pitchFamily="34" charset="-122"/>
                    <a:ea typeface="Noto Sans S Chinese Medium" panose="020B0600000000000000" pitchFamily="34" charset="-122"/>
                  </a:rPr>
                  <a:t>一</a:t>
                </a:r>
              </a:p>
            </p:txBody>
          </p:sp>
        </p:grpSp>
        <p:sp>
          <p:nvSpPr>
            <p:cNvPr id="9" name="TextBox 27">
              <a:extLst>
                <a:ext uri="{FF2B5EF4-FFF2-40B4-BE49-F238E27FC236}">
                  <a16:creationId xmlns:a16="http://schemas.microsoft.com/office/drawing/2014/main" id="{ABEE10EB-5ED8-4CBD-A825-1DF9EE039E97}"/>
                </a:ext>
              </a:extLst>
            </p:cNvPr>
            <p:cNvSpPr txBox="1"/>
            <p:nvPr/>
          </p:nvSpPr>
          <p:spPr>
            <a:xfrm>
              <a:off x="1767914" y="1411934"/>
              <a:ext cx="9200363" cy="400111"/>
            </a:xfrm>
            <a:prstGeom prst="rect">
              <a:avLst/>
            </a:prstGeom>
            <a:noFill/>
          </p:spPr>
          <p:txBody>
            <a:bodyPr lIns="120945" tIns="60473" rIns="120945" bIns="60473" anchor="ctr"/>
            <a:lstStyle/>
            <a:p>
              <a:pPr>
                <a:lnSpc>
                  <a:spcPct val="120000"/>
                </a:lnSpc>
                <a:defRPr/>
              </a:pPr>
              <a:r>
                <a:rPr lang="zh-CN" altLang="en-US" sz="2000" kern="0" dirty="0">
                  <a:latin typeface="微软雅黑" pitchFamily="34" charset="-122"/>
                  <a:ea typeface="微软雅黑" pitchFamily="34" charset="-122"/>
                  <a:cs typeface="Arial" pitchFamily="34" charset="0"/>
                </a:rPr>
                <a:t>坚持以习近平新时代中国特色社会主义思想为指导和根本遵循，充分体现党中央关于工人阶级和工会工作的重要指示精神</a:t>
              </a:r>
              <a:endParaRPr lang="zh-CN" altLang="en-US" sz="1800" kern="0" dirty="0">
                <a:latin typeface="微软雅黑" pitchFamily="34" charset="-122"/>
                <a:ea typeface="微软雅黑" pitchFamily="34" charset="-122"/>
                <a:cs typeface="Arial" pitchFamily="34" charset="0"/>
              </a:endParaRPr>
            </a:p>
          </p:txBody>
        </p:sp>
        <p:grpSp>
          <p:nvGrpSpPr>
            <p:cNvPr id="10" name="组合 9">
              <a:extLst>
                <a:ext uri="{FF2B5EF4-FFF2-40B4-BE49-F238E27FC236}">
                  <a16:creationId xmlns:a16="http://schemas.microsoft.com/office/drawing/2014/main" id="{69B74062-61D5-42C4-A6A4-9F23FC7E1B93}"/>
                </a:ext>
              </a:extLst>
            </p:cNvPr>
            <p:cNvGrpSpPr/>
            <p:nvPr/>
          </p:nvGrpSpPr>
          <p:grpSpPr>
            <a:xfrm>
              <a:off x="683624" y="2398962"/>
              <a:ext cx="656172" cy="538951"/>
              <a:chOff x="5545942" y="1824618"/>
              <a:chExt cx="656172" cy="538950"/>
            </a:xfrm>
          </p:grpSpPr>
          <p:sp>
            <p:nvSpPr>
              <p:cNvPr id="27" name="椭圆 26">
                <a:extLst>
                  <a:ext uri="{FF2B5EF4-FFF2-40B4-BE49-F238E27FC236}">
                    <a16:creationId xmlns:a16="http://schemas.microsoft.com/office/drawing/2014/main" id="{706CAFDB-374B-40A2-9A50-2BDCE8B2F717}"/>
                  </a:ext>
                </a:extLst>
              </p:cNvPr>
              <p:cNvSpPr/>
              <p:nvPr/>
            </p:nvSpPr>
            <p:spPr>
              <a:xfrm flipH="1">
                <a:off x="5545942" y="1824618"/>
                <a:ext cx="522810" cy="538950"/>
              </a:xfrm>
              <a:prstGeom prst="ellipse">
                <a:avLst/>
              </a:prstGeom>
              <a:solidFill>
                <a:srgbClr val="C00000"/>
              </a:solidFill>
              <a:ln w="28575" cap="flat" cmpd="sng" algn="ctr">
                <a:solidFill>
                  <a:srgbClr val="FFC000"/>
                </a:solidFill>
                <a:prstDash val="solid"/>
                <a:miter lim="800000"/>
              </a:ln>
              <a:effectLst/>
            </p:spPr>
            <p:txBody>
              <a:bodyPr lIns="120948" tIns="60475" rIns="120948" bIns="60475" anchor="ctr"/>
              <a:lstStyle/>
              <a:p>
                <a:pPr algn="ctr">
                  <a:defRPr/>
                </a:pPr>
                <a:r>
                  <a:rPr lang="en-US" altLang="zh-CN" b="1" kern="0">
                    <a:solidFill>
                      <a:prstClr val="white"/>
                    </a:solidFill>
                    <a:latin typeface="微软雅黑" panose="020B0503020204020204" pitchFamily="34" charset="-122"/>
                    <a:ea typeface="微软雅黑" panose="020B0503020204020204" pitchFamily="34" charset="-122"/>
                  </a:rPr>
                  <a:t>  </a:t>
                </a:r>
                <a:endParaRPr lang="zh-CN" altLang="en-US" b="1" kern="0" dirty="0">
                  <a:solidFill>
                    <a:prstClr val="white"/>
                  </a:solidFill>
                  <a:latin typeface="微软雅黑" panose="020B0503020204020204" pitchFamily="34" charset="-122"/>
                  <a:ea typeface="微软雅黑" panose="020B0503020204020204" pitchFamily="34" charset="-122"/>
                </a:endParaRPr>
              </a:p>
            </p:txBody>
          </p:sp>
          <p:cxnSp>
            <p:nvCxnSpPr>
              <p:cNvPr id="28" name="直接连接符 27">
                <a:extLst>
                  <a:ext uri="{FF2B5EF4-FFF2-40B4-BE49-F238E27FC236}">
                    <a16:creationId xmlns:a16="http://schemas.microsoft.com/office/drawing/2014/main" id="{0D47CA18-9EE7-4E72-BF89-B1E78F4ABE82}"/>
                  </a:ext>
                </a:extLst>
              </p:cNvPr>
              <p:cNvCxnSpPr>
                <a:cxnSpLocks/>
              </p:cNvCxnSpPr>
              <p:nvPr/>
            </p:nvCxnSpPr>
            <p:spPr>
              <a:xfrm>
                <a:off x="5899209" y="2097319"/>
                <a:ext cx="302905" cy="0"/>
              </a:xfrm>
              <a:prstGeom prst="line">
                <a:avLst/>
              </a:prstGeom>
              <a:solidFill>
                <a:srgbClr val="000000"/>
              </a:solidFill>
              <a:ln w="25400" cap="flat" cmpd="sng" algn="ctr">
                <a:solidFill>
                  <a:srgbClr val="C00000"/>
                </a:solidFill>
                <a:prstDash val="solid"/>
                <a:tailEnd type="oval" w="lg" len="lg"/>
              </a:ln>
              <a:effectLst>
                <a:outerShdw blurRad="50800" dist="38100" dir="2700000" algn="tl" rotWithShape="0">
                  <a:prstClr val="black">
                    <a:alpha val="20000"/>
                  </a:prstClr>
                </a:outerShdw>
              </a:effectLst>
            </p:spPr>
          </p:cxnSp>
          <p:sp>
            <p:nvSpPr>
              <p:cNvPr id="29" name="矩形 28">
                <a:extLst>
                  <a:ext uri="{FF2B5EF4-FFF2-40B4-BE49-F238E27FC236}">
                    <a16:creationId xmlns:a16="http://schemas.microsoft.com/office/drawing/2014/main" id="{CA8C2652-D8D4-456D-A253-0E6AA3FDB2F6}"/>
                  </a:ext>
                </a:extLst>
              </p:cNvPr>
              <p:cNvSpPr/>
              <p:nvPr/>
            </p:nvSpPr>
            <p:spPr>
              <a:xfrm>
                <a:off x="5631905" y="1894037"/>
                <a:ext cx="367336" cy="400109"/>
              </a:xfrm>
              <a:prstGeom prst="rect">
                <a:avLst/>
              </a:prstGeom>
            </p:spPr>
            <p:txBody>
              <a:bodyPr wrap="square">
                <a:spAutoFit/>
              </a:bodyPr>
              <a:lstStyle/>
              <a:p>
                <a:pPr algn="ctr">
                  <a:defRPr/>
                </a:pPr>
                <a:r>
                  <a:rPr lang="zh-CN" altLang="en-US" sz="2000" b="1" kern="0" dirty="0">
                    <a:solidFill>
                      <a:srgbClr val="FFFFFF"/>
                    </a:solidFill>
                    <a:latin typeface="Noto Sans S Chinese Medium" panose="020B0600000000000000" pitchFamily="34" charset="-122"/>
                    <a:ea typeface="Noto Sans S Chinese Medium" panose="020B0600000000000000" pitchFamily="34" charset="-122"/>
                  </a:rPr>
                  <a:t>二</a:t>
                </a:r>
              </a:p>
            </p:txBody>
          </p:sp>
        </p:grpSp>
        <p:sp>
          <p:nvSpPr>
            <p:cNvPr id="11" name="TextBox 27">
              <a:extLst>
                <a:ext uri="{FF2B5EF4-FFF2-40B4-BE49-F238E27FC236}">
                  <a16:creationId xmlns:a16="http://schemas.microsoft.com/office/drawing/2014/main" id="{ABEE10EB-5ED8-4CBD-A825-1DF9EE039E97}"/>
                </a:ext>
              </a:extLst>
            </p:cNvPr>
            <p:cNvSpPr txBox="1"/>
            <p:nvPr/>
          </p:nvSpPr>
          <p:spPr>
            <a:xfrm>
              <a:off x="1767914" y="2477274"/>
              <a:ext cx="9264843" cy="400111"/>
            </a:xfrm>
            <a:prstGeom prst="rect">
              <a:avLst/>
            </a:prstGeom>
            <a:noFill/>
          </p:spPr>
          <p:txBody>
            <a:bodyPr lIns="120945" tIns="60473" rIns="120945" bIns="60473" anchor="ctr"/>
            <a:lstStyle/>
            <a:p>
              <a:pPr>
                <a:lnSpc>
                  <a:spcPct val="120000"/>
                </a:lnSpc>
                <a:defRPr/>
              </a:pPr>
              <a:r>
                <a:rPr lang="zh-CN" altLang="en-US" sz="2000" kern="0" dirty="0">
                  <a:latin typeface="微软雅黑" pitchFamily="34" charset="-122"/>
                  <a:ea typeface="微软雅黑" pitchFamily="34" charset="-122"/>
                  <a:cs typeface="Arial" pitchFamily="34" charset="0"/>
                </a:rPr>
                <a:t>突出坚持党的领导，保持和增强工会组织的政治性、先进性、群众性，不断增强工会组织的吸引力、凝聚力、战斗力</a:t>
              </a:r>
              <a:endParaRPr lang="zh-CN" altLang="en-US" sz="1800" kern="0" dirty="0">
                <a:latin typeface="微软雅黑" pitchFamily="34" charset="-122"/>
                <a:ea typeface="微软雅黑" pitchFamily="34" charset="-122"/>
                <a:cs typeface="Arial" pitchFamily="34" charset="0"/>
              </a:endParaRPr>
            </a:p>
          </p:txBody>
        </p:sp>
        <p:grpSp>
          <p:nvGrpSpPr>
            <p:cNvPr id="12" name="组合 11">
              <a:extLst>
                <a:ext uri="{FF2B5EF4-FFF2-40B4-BE49-F238E27FC236}">
                  <a16:creationId xmlns:a16="http://schemas.microsoft.com/office/drawing/2014/main" id="{69B74062-61D5-42C4-A6A4-9F23FC7E1B93}"/>
                </a:ext>
              </a:extLst>
            </p:cNvPr>
            <p:cNvGrpSpPr/>
            <p:nvPr/>
          </p:nvGrpSpPr>
          <p:grpSpPr>
            <a:xfrm>
              <a:off x="708805" y="3487560"/>
              <a:ext cx="656172" cy="538951"/>
              <a:chOff x="5545942" y="1824618"/>
              <a:chExt cx="656172" cy="538950"/>
            </a:xfrm>
          </p:grpSpPr>
          <p:sp>
            <p:nvSpPr>
              <p:cNvPr id="24" name="椭圆 23">
                <a:extLst>
                  <a:ext uri="{FF2B5EF4-FFF2-40B4-BE49-F238E27FC236}">
                    <a16:creationId xmlns:a16="http://schemas.microsoft.com/office/drawing/2014/main" id="{706CAFDB-374B-40A2-9A50-2BDCE8B2F717}"/>
                  </a:ext>
                </a:extLst>
              </p:cNvPr>
              <p:cNvSpPr/>
              <p:nvPr/>
            </p:nvSpPr>
            <p:spPr>
              <a:xfrm flipH="1">
                <a:off x="5545942" y="1824618"/>
                <a:ext cx="522810" cy="538950"/>
              </a:xfrm>
              <a:prstGeom prst="ellipse">
                <a:avLst/>
              </a:prstGeom>
              <a:solidFill>
                <a:srgbClr val="C00000"/>
              </a:solidFill>
              <a:ln w="28575" cap="flat" cmpd="sng" algn="ctr">
                <a:solidFill>
                  <a:srgbClr val="FFC000"/>
                </a:solidFill>
                <a:prstDash val="solid"/>
                <a:miter lim="800000"/>
              </a:ln>
              <a:effectLst/>
            </p:spPr>
            <p:txBody>
              <a:bodyPr lIns="120948" tIns="60475" rIns="120948" bIns="60475" anchor="ctr"/>
              <a:lstStyle/>
              <a:p>
                <a:pPr algn="ctr">
                  <a:defRPr/>
                </a:pPr>
                <a:r>
                  <a:rPr lang="en-US" altLang="zh-CN" b="1" kern="0">
                    <a:solidFill>
                      <a:prstClr val="white"/>
                    </a:solidFill>
                    <a:latin typeface="微软雅黑" panose="020B0503020204020204" pitchFamily="34" charset="-122"/>
                    <a:ea typeface="微软雅黑" panose="020B0503020204020204" pitchFamily="34" charset="-122"/>
                  </a:rPr>
                  <a:t>  </a:t>
                </a:r>
                <a:endParaRPr lang="zh-CN" altLang="en-US" b="1" kern="0" dirty="0">
                  <a:solidFill>
                    <a:prstClr val="white"/>
                  </a:solidFill>
                  <a:latin typeface="微软雅黑" panose="020B0503020204020204" pitchFamily="34" charset="-122"/>
                  <a:ea typeface="微软雅黑" panose="020B0503020204020204" pitchFamily="34" charset="-122"/>
                </a:endParaRPr>
              </a:p>
            </p:txBody>
          </p:sp>
          <p:cxnSp>
            <p:nvCxnSpPr>
              <p:cNvPr id="25" name="直接连接符 24">
                <a:extLst>
                  <a:ext uri="{FF2B5EF4-FFF2-40B4-BE49-F238E27FC236}">
                    <a16:creationId xmlns:a16="http://schemas.microsoft.com/office/drawing/2014/main" id="{0D47CA18-9EE7-4E72-BF89-B1E78F4ABE82}"/>
                  </a:ext>
                </a:extLst>
              </p:cNvPr>
              <p:cNvCxnSpPr>
                <a:cxnSpLocks/>
              </p:cNvCxnSpPr>
              <p:nvPr/>
            </p:nvCxnSpPr>
            <p:spPr>
              <a:xfrm>
                <a:off x="5899209" y="2097319"/>
                <a:ext cx="302905" cy="0"/>
              </a:xfrm>
              <a:prstGeom prst="line">
                <a:avLst/>
              </a:prstGeom>
              <a:solidFill>
                <a:srgbClr val="000000"/>
              </a:solidFill>
              <a:ln w="25400" cap="flat" cmpd="sng" algn="ctr">
                <a:solidFill>
                  <a:srgbClr val="C00000"/>
                </a:solidFill>
                <a:prstDash val="solid"/>
                <a:tailEnd type="oval" w="lg" len="lg"/>
              </a:ln>
              <a:effectLst>
                <a:outerShdw blurRad="50800" dist="38100" dir="2700000" algn="tl" rotWithShape="0">
                  <a:prstClr val="black">
                    <a:alpha val="20000"/>
                  </a:prstClr>
                </a:outerShdw>
              </a:effectLst>
            </p:spPr>
          </p:cxnSp>
          <p:sp>
            <p:nvSpPr>
              <p:cNvPr id="26" name="矩形 25">
                <a:extLst>
                  <a:ext uri="{FF2B5EF4-FFF2-40B4-BE49-F238E27FC236}">
                    <a16:creationId xmlns:a16="http://schemas.microsoft.com/office/drawing/2014/main" id="{CA8C2652-D8D4-456D-A253-0E6AA3FDB2F6}"/>
                  </a:ext>
                </a:extLst>
              </p:cNvPr>
              <p:cNvSpPr/>
              <p:nvPr/>
            </p:nvSpPr>
            <p:spPr>
              <a:xfrm>
                <a:off x="5631905" y="1894037"/>
                <a:ext cx="367336" cy="400109"/>
              </a:xfrm>
              <a:prstGeom prst="rect">
                <a:avLst/>
              </a:prstGeom>
            </p:spPr>
            <p:txBody>
              <a:bodyPr wrap="square">
                <a:spAutoFit/>
              </a:bodyPr>
              <a:lstStyle/>
              <a:p>
                <a:pPr algn="ctr">
                  <a:defRPr/>
                </a:pPr>
                <a:r>
                  <a:rPr lang="zh-CN" altLang="en-US" sz="2000" b="1" kern="0" dirty="0">
                    <a:solidFill>
                      <a:srgbClr val="FFFFFF"/>
                    </a:solidFill>
                    <a:latin typeface="Noto Sans S Chinese Medium" panose="020B0600000000000000" pitchFamily="34" charset="-122"/>
                    <a:ea typeface="Noto Sans S Chinese Medium" panose="020B0600000000000000" pitchFamily="34" charset="-122"/>
                  </a:rPr>
                  <a:t>三</a:t>
                </a:r>
              </a:p>
            </p:txBody>
          </p:sp>
        </p:grpSp>
        <p:sp>
          <p:nvSpPr>
            <p:cNvPr id="13" name="TextBox 27">
              <a:extLst>
                <a:ext uri="{FF2B5EF4-FFF2-40B4-BE49-F238E27FC236}">
                  <a16:creationId xmlns:a16="http://schemas.microsoft.com/office/drawing/2014/main" id="{ABEE10EB-5ED8-4CBD-A825-1DF9EE039E97}"/>
                </a:ext>
              </a:extLst>
            </p:cNvPr>
            <p:cNvSpPr txBox="1"/>
            <p:nvPr/>
          </p:nvSpPr>
          <p:spPr>
            <a:xfrm>
              <a:off x="1755985" y="3370736"/>
              <a:ext cx="9549107" cy="775136"/>
            </a:xfrm>
            <a:prstGeom prst="rect">
              <a:avLst/>
            </a:prstGeom>
            <a:noFill/>
          </p:spPr>
          <p:txBody>
            <a:bodyPr lIns="120945" tIns="60473" rIns="120945" bIns="60473" anchor="ctr"/>
            <a:lstStyle/>
            <a:p>
              <a:pPr>
                <a:lnSpc>
                  <a:spcPct val="120000"/>
                </a:lnSpc>
                <a:defRPr/>
              </a:pPr>
              <a:r>
                <a:rPr lang="zh-CN" altLang="en-US" sz="2000" kern="0" dirty="0">
                  <a:latin typeface="微软雅黑" pitchFamily="34" charset="-122"/>
                  <a:ea typeface="微软雅黑" pitchFamily="34" charset="-122"/>
                  <a:cs typeface="Arial" pitchFamily="34" charset="0"/>
                </a:rPr>
                <a:t>坚持从国情出发，着力完善相关制度和工作机制，为工会维护职工合法权益、竭诚服务职工群众提供有力的法治保障</a:t>
              </a:r>
            </a:p>
          </p:txBody>
        </p:sp>
        <p:grpSp>
          <p:nvGrpSpPr>
            <p:cNvPr id="14" name="组合 13">
              <a:extLst>
                <a:ext uri="{FF2B5EF4-FFF2-40B4-BE49-F238E27FC236}">
                  <a16:creationId xmlns:a16="http://schemas.microsoft.com/office/drawing/2014/main" id="{69B74062-61D5-42C4-A6A4-9F23FC7E1B93}"/>
                </a:ext>
              </a:extLst>
            </p:cNvPr>
            <p:cNvGrpSpPr/>
            <p:nvPr/>
          </p:nvGrpSpPr>
          <p:grpSpPr>
            <a:xfrm>
              <a:off x="735334" y="4544181"/>
              <a:ext cx="656172" cy="538951"/>
              <a:chOff x="5545942" y="1824618"/>
              <a:chExt cx="656172" cy="538950"/>
            </a:xfrm>
          </p:grpSpPr>
          <p:sp>
            <p:nvSpPr>
              <p:cNvPr id="21" name="椭圆 20">
                <a:extLst>
                  <a:ext uri="{FF2B5EF4-FFF2-40B4-BE49-F238E27FC236}">
                    <a16:creationId xmlns:a16="http://schemas.microsoft.com/office/drawing/2014/main" id="{706CAFDB-374B-40A2-9A50-2BDCE8B2F717}"/>
                  </a:ext>
                </a:extLst>
              </p:cNvPr>
              <p:cNvSpPr/>
              <p:nvPr/>
            </p:nvSpPr>
            <p:spPr>
              <a:xfrm flipH="1">
                <a:off x="5545942" y="1824618"/>
                <a:ext cx="522810" cy="538950"/>
              </a:xfrm>
              <a:prstGeom prst="ellipse">
                <a:avLst/>
              </a:prstGeom>
              <a:solidFill>
                <a:srgbClr val="C00000"/>
              </a:solidFill>
              <a:ln w="28575" cap="flat" cmpd="sng" algn="ctr">
                <a:solidFill>
                  <a:srgbClr val="FFC000"/>
                </a:solidFill>
                <a:prstDash val="solid"/>
                <a:miter lim="800000"/>
              </a:ln>
              <a:effectLst/>
            </p:spPr>
            <p:txBody>
              <a:bodyPr lIns="120948" tIns="60475" rIns="120948" bIns="60475" anchor="ctr"/>
              <a:lstStyle/>
              <a:p>
                <a:pPr algn="ctr">
                  <a:defRPr/>
                </a:pPr>
                <a:r>
                  <a:rPr lang="en-US" altLang="zh-CN" b="1" kern="0">
                    <a:solidFill>
                      <a:prstClr val="white"/>
                    </a:solidFill>
                    <a:latin typeface="微软雅黑" panose="020B0503020204020204" pitchFamily="34" charset="-122"/>
                    <a:ea typeface="微软雅黑" panose="020B0503020204020204" pitchFamily="34" charset="-122"/>
                  </a:rPr>
                  <a:t>  </a:t>
                </a:r>
                <a:endParaRPr lang="zh-CN" altLang="en-US" b="1" kern="0" dirty="0">
                  <a:solidFill>
                    <a:prstClr val="white"/>
                  </a:solidFill>
                  <a:latin typeface="微软雅黑" panose="020B0503020204020204" pitchFamily="34" charset="-122"/>
                  <a:ea typeface="微软雅黑" panose="020B0503020204020204" pitchFamily="34" charset="-122"/>
                </a:endParaRPr>
              </a:p>
            </p:txBody>
          </p:sp>
          <p:cxnSp>
            <p:nvCxnSpPr>
              <p:cNvPr id="22" name="直接连接符 21">
                <a:extLst>
                  <a:ext uri="{FF2B5EF4-FFF2-40B4-BE49-F238E27FC236}">
                    <a16:creationId xmlns:a16="http://schemas.microsoft.com/office/drawing/2014/main" id="{0D47CA18-9EE7-4E72-BF89-B1E78F4ABE82}"/>
                  </a:ext>
                </a:extLst>
              </p:cNvPr>
              <p:cNvCxnSpPr>
                <a:cxnSpLocks/>
              </p:cNvCxnSpPr>
              <p:nvPr/>
            </p:nvCxnSpPr>
            <p:spPr>
              <a:xfrm>
                <a:off x="5899209" y="2097319"/>
                <a:ext cx="302905" cy="0"/>
              </a:xfrm>
              <a:prstGeom prst="line">
                <a:avLst/>
              </a:prstGeom>
              <a:solidFill>
                <a:srgbClr val="000000"/>
              </a:solidFill>
              <a:ln w="25400" cap="flat" cmpd="sng" algn="ctr">
                <a:solidFill>
                  <a:srgbClr val="C00000"/>
                </a:solidFill>
                <a:prstDash val="solid"/>
                <a:tailEnd type="oval" w="lg" len="lg"/>
              </a:ln>
              <a:effectLst>
                <a:outerShdw blurRad="50800" dist="38100" dir="2700000" algn="tl" rotWithShape="0">
                  <a:prstClr val="black">
                    <a:alpha val="20000"/>
                  </a:prstClr>
                </a:outerShdw>
              </a:effectLst>
            </p:spPr>
          </p:cxnSp>
          <p:sp>
            <p:nvSpPr>
              <p:cNvPr id="23" name="矩形 22">
                <a:extLst>
                  <a:ext uri="{FF2B5EF4-FFF2-40B4-BE49-F238E27FC236}">
                    <a16:creationId xmlns:a16="http://schemas.microsoft.com/office/drawing/2014/main" id="{CA8C2652-D8D4-456D-A253-0E6AA3FDB2F6}"/>
                  </a:ext>
                </a:extLst>
              </p:cNvPr>
              <p:cNvSpPr/>
              <p:nvPr/>
            </p:nvSpPr>
            <p:spPr>
              <a:xfrm>
                <a:off x="5631905" y="1894037"/>
                <a:ext cx="367336" cy="400109"/>
              </a:xfrm>
              <a:prstGeom prst="rect">
                <a:avLst/>
              </a:prstGeom>
            </p:spPr>
            <p:txBody>
              <a:bodyPr wrap="square">
                <a:spAutoFit/>
              </a:bodyPr>
              <a:lstStyle/>
              <a:p>
                <a:pPr algn="ctr">
                  <a:defRPr/>
                </a:pPr>
                <a:r>
                  <a:rPr lang="zh-CN" altLang="en-US" sz="2000" b="1" kern="0" dirty="0">
                    <a:solidFill>
                      <a:srgbClr val="FFFFFF"/>
                    </a:solidFill>
                    <a:latin typeface="Noto Sans S Chinese Medium" panose="020B0600000000000000" pitchFamily="34" charset="-122"/>
                    <a:ea typeface="Noto Sans S Chinese Medium" panose="020B0600000000000000" pitchFamily="34" charset="-122"/>
                  </a:rPr>
                  <a:t>四</a:t>
                </a:r>
              </a:p>
            </p:txBody>
          </p:sp>
        </p:grpSp>
        <p:sp>
          <p:nvSpPr>
            <p:cNvPr id="15" name="TextBox 27">
              <a:extLst>
                <a:ext uri="{FF2B5EF4-FFF2-40B4-BE49-F238E27FC236}">
                  <a16:creationId xmlns:a16="http://schemas.microsoft.com/office/drawing/2014/main" id="{ABEE10EB-5ED8-4CBD-A825-1DF9EE039E97}"/>
                </a:ext>
              </a:extLst>
            </p:cNvPr>
            <p:cNvSpPr txBox="1"/>
            <p:nvPr/>
          </p:nvSpPr>
          <p:spPr>
            <a:xfrm>
              <a:off x="1767914" y="4702500"/>
              <a:ext cx="9264843" cy="628393"/>
            </a:xfrm>
            <a:prstGeom prst="rect">
              <a:avLst/>
            </a:prstGeom>
            <a:noFill/>
          </p:spPr>
          <p:txBody>
            <a:bodyPr lIns="120945" tIns="60473" rIns="120945" bIns="60473" anchor="ctr"/>
            <a:lstStyle/>
            <a:p>
              <a:pPr>
                <a:lnSpc>
                  <a:spcPct val="120000"/>
                </a:lnSpc>
                <a:defRPr/>
              </a:pPr>
              <a:r>
                <a:rPr lang="zh-CN" altLang="en-US" sz="2000" kern="0" dirty="0">
                  <a:latin typeface="微软雅黑" pitchFamily="34" charset="-122"/>
                  <a:ea typeface="微软雅黑" pitchFamily="34" charset="-122"/>
                  <a:cs typeface="Arial" pitchFamily="34" charset="0"/>
                </a:rPr>
                <a:t>适应我国法治建设需要，维护国家法制统一，妥善处理相关法律之间的关系，确保</a:t>
              </a:r>
              <a:r>
                <a:rPr lang="en-US" altLang="zh-CN" sz="2000" kern="0" dirty="0">
                  <a:latin typeface="微软雅黑" pitchFamily="34" charset="-122"/>
                  <a:ea typeface="微软雅黑" pitchFamily="34" charset="-122"/>
                  <a:cs typeface="Arial" pitchFamily="34" charset="0"/>
                </a:rPr>
                <a:t>《</a:t>
              </a:r>
              <a:r>
                <a:rPr lang="zh-CN" altLang="en-US" sz="2000" kern="0" dirty="0">
                  <a:latin typeface="微软雅黑" pitchFamily="34" charset="-122"/>
                  <a:ea typeface="微软雅黑" pitchFamily="34" charset="-122"/>
                  <a:cs typeface="Arial" pitchFamily="34" charset="0"/>
                </a:rPr>
                <a:t>工会法</a:t>
              </a:r>
              <a:r>
                <a:rPr lang="en-US" altLang="zh-CN" sz="2000" kern="0" dirty="0">
                  <a:latin typeface="微软雅黑" pitchFamily="34" charset="-122"/>
                  <a:ea typeface="微软雅黑" pitchFamily="34" charset="-122"/>
                  <a:cs typeface="Arial" pitchFamily="34" charset="0"/>
                </a:rPr>
                <a:t>》</a:t>
              </a:r>
              <a:r>
                <a:rPr lang="zh-CN" altLang="en-US" sz="2000" kern="0" dirty="0">
                  <a:latin typeface="微软雅黑" pitchFamily="34" charset="-122"/>
                  <a:ea typeface="微软雅黑" pitchFamily="34" charset="-122"/>
                  <a:cs typeface="Arial" pitchFamily="34" charset="0"/>
                </a:rPr>
                <a:t>与相关法律法规衔接一致</a:t>
              </a:r>
              <a:endParaRPr lang="en-US" altLang="zh-CN" sz="2000" kern="0" dirty="0">
                <a:latin typeface="微软雅黑" pitchFamily="34" charset="-122"/>
                <a:ea typeface="微软雅黑" pitchFamily="34" charset="-122"/>
                <a:cs typeface="Arial" pitchFamily="34" charset="0"/>
              </a:endParaRPr>
            </a:p>
            <a:p>
              <a:pPr>
                <a:lnSpc>
                  <a:spcPct val="120000"/>
                </a:lnSpc>
                <a:defRPr/>
              </a:pPr>
              <a:endParaRPr lang="zh-CN" altLang="en-US" sz="1800" kern="0" dirty="0">
                <a:latin typeface="微软雅黑" pitchFamily="34" charset="-122"/>
                <a:ea typeface="微软雅黑" pitchFamily="34" charset="-122"/>
                <a:cs typeface="Arial" pitchFamily="34" charset="0"/>
              </a:endParaRPr>
            </a:p>
          </p:txBody>
        </p:sp>
        <p:grpSp>
          <p:nvGrpSpPr>
            <p:cNvPr id="16" name="组合 15">
              <a:extLst>
                <a:ext uri="{FF2B5EF4-FFF2-40B4-BE49-F238E27FC236}">
                  <a16:creationId xmlns:a16="http://schemas.microsoft.com/office/drawing/2014/main" id="{7E6568BD-D328-4DA5-AD6B-9327EB4BEEE4}"/>
                </a:ext>
              </a:extLst>
            </p:cNvPr>
            <p:cNvGrpSpPr/>
            <p:nvPr/>
          </p:nvGrpSpPr>
          <p:grpSpPr>
            <a:xfrm>
              <a:off x="733986" y="5639971"/>
              <a:ext cx="656172" cy="538951"/>
              <a:chOff x="5545942" y="1824618"/>
              <a:chExt cx="656172" cy="538950"/>
            </a:xfrm>
          </p:grpSpPr>
          <p:sp>
            <p:nvSpPr>
              <p:cNvPr id="18" name="椭圆 17">
                <a:extLst>
                  <a:ext uri="{FF2B5EF4-FFF2-40B4-BE49-F238E27FC236}">
                    <a16:creationId xmlns:a16="http://schemas.microsoft.com/office/drawing/2014/main" id="{0A4C95B7-8A71-4F48-843C-486D76DA0800}"/>
                  </a:ext>
                </a:extLst>
              </p:cNvPr>
              <p:cNvSpPr/>
              <p:nvPr/>
            </p:nvSpPr>
            <p:spPr>
              <a:xfrm flipH="1">
                <a:off x="5545942" y="1824618"/>
                <a:ext cx="522810" cy="538950"/>
              </a:xfrm>
              <a:prstGeom prst="ellipse">
                <a:avLst/>
              </a:prstGeom>
              <a:solidFill>
                <a:srgbClr val="C00000"/>
              </a:solidFill>
              <a:ln w="28575" cap="flat" cmpd="sng" algn="ctr">
                <a:solidFill>
                  <a:srgbClr val="FFC000"/>
                </a:solidFill>
                <a:prstDash val="solid"/>
                <a:miter lim="800000"/>
              </a:ln>
              <a:effectLst/>
            </p:spPr>
            <p:txBody>
              <a:bodyPr lIns="120948" tIns="60475" rIns="120948" bIns="60475" anchor="ctr"/>
              <a:lstStyle/>
              <a:p>
                <a:pPr algn="ctr">
                  <a:defRPr/>
                </a:pPr>
                <a:r>
                  <a:rPr lang="en-US" altLang="zh-CN" b="1" kern="0">
                    <a:solidFill>
                      <a:prstClr val="white"/>
                    </a:solidFill>
                    <a:latin typeface="微软雅黑" panose="020B0503020204020204" pitchFamily="34" charset="-122"/>
                    <a:ea typeface="微软雅黑" panose="020B0503020204020204" pitchFamily="34" charset="-122"/>
                  </a:rPr>
                  <a:t>  </a:t>
                </a:r>
                <a:endParaRPr lang="zh-CN" altLang="en-US" b="1" kern="0" dirty="0">
                  <a:solidFill>
                    <a:prstClr val="white"/>
                  </a:solidFill>
                  <a:latin typeface="微软雅黑" panose="020B0503020204020204" pitchFamily="34" charset="-122"/>
                  <a:ea typeface="微软雅黑" panose="020B0503020204020204" pitchFamily="34" charset="-122"/>
                </a:endParaRPr>
              </a:p>
            </p:txBody>
          </p:sp>
          <p:cxnSp>
            <p:nvCxnSpPr>
              <p:cNvPr id="19" name="直接连接符 18">
                <a:extLst>
                  <a:ext uri="{FF2B5EF4-FFF2-40B4-BE49-F238E27FC236}">
                    <a16:creationId xmlns:a16="http://schemas.microsoft.com/office/drawing/2014/main" id="{912BCF2E-CCE3-480A-9D79-90239FA115F1}"/>
                  </a:ext>
                </a:extLst>
              </p:cNvPr>
              <p:cNvCxnSpPr>
                <a:cxnSpLocks/>
              </p:cNvCxnSpPr>
              <p:nvPr/>
            </p:nvCxnSpPr>
            <p:spPr>
              <a:xfrm>
                <a:off x="5899209" y="2097319"/>
                <a:ext cx="302905" cy="0"/>
              </a:xfrm>
              <a:prstGeom prst="line">
                <a:avLst/>
              </a:prstGeom>
              <a:solidFill>
                <a:srgbClr val="000000"/>
              </a:solidFill>
              <a:ln w="25400" cap="flat" cmpd="sng" algn="ctr">
                <a:solidFill>
                  <a:srgbClr val="C00000"/>
                </a:solidFill>
                <a:prstDash val="solid"/>
                <a:tailEnd type="oval" w="lg" len="lg"/>
              </a:ln>
              <a:effectLst>
                <a:outerShdw blurRad="50800" dist="38100" dir="2700000" algn="tl" rotWithShape="0">
                  <a:prstClr val="black">
                    <a:alpha val="20000"/>
                  </a:prstClr>
                </a:outerShdw>
              </a:effectLst>
            </p:spPr>
          </p:cxnSp>
          <p:sp>
            <p:nvSpPr>
              <p:cNvPr id="20" name="矩形 19">
                <a:extLst>
                  <a:ext uri="{FF2B5EF4-FFF2-40B4-BE49-F238E27FC236}">
                    <a16:creationId xmlns:a16="http://schemas.microsoft.com/office/drawing/2014/main" id="{644F6869-354A-4D00-8654-C0BBE435AC59}"/>
                  </a:ext>
                </a:extLst>
              </p:cNvPr>
              <p:cNvSpPr/>
              <p:nvPr/>
            </p:nvSpPr>
            <p:spPr>
              <a:xfrm>
                <a:off x="5631905" y="1894037"/>
                <a:ext cx="367336" cy="400109"/>
              </a:xfrm>
              <a:prstGeom prst="rect">
                <a:avLst/>
              </a:prstGeom>
            </p:spPr>
            <p:txBody>
              <a:bodyPr wrap="square">
                <a:spAutoFit/>
              </a:bodyPr>
              <a:lstStyle/>
              <a:p>
                <a:pPr algn="ctr">
                  <a:defRPr/>
                </a:pPr>
                <a:r>
                  <a:rPr lang="zh-CN" altLang="en-US" sz="2000" b="1" kern="0" dirty="0">
                    <a:solidFill>
                      <a:srgbClr val="FFFFFF"/>
                    </a:solidFill>
                    <a:latin typeface="Noto Sans S Chinese Medium" panose="020B0600000000000000" pitchFamily="34" charset="-122"/>
                    <a:ea typeface="Noto Sans S Chinese Medium" panose="020B0600000000000000" pitchFamily="34" charset="-122"/>
                  </a:rPr>
                  <a:t>五</a:t>
                </a:r>
              </a:p>
            </p:txBody>
          </p:sp>
        </p:grpSp>
        <p:sp>
          <p:nvSpPr>
            <p:cNvPr id="17" name="矩形 16">
              <a:extLst>
                <a:ext uri="{FF2B5EF4-FFF2-40B4-BE49-F238E27FC236}">
                  <a16:creationId xmlns:a16="http://schemas.microsoft.com/office/drawing/2014/main" id="{055D6785-B3F4-40DD-A29A-539538706546}"/>
                </a:ext>
              </a:extLst>
            </p:cNvPr>
            <p:cNvSpPr/>
            <p:nvPr/>
          </p:nvSpPr>
          <p:spPr>
            <a:xfrm>
              <a:off x="1767913" y="5486239"/>
              <a:ext cx="9336833" cy="799706"/>
            </a:xfrm>
            <a:prstGeom prst="rect">
              <a:avLst/>
            </a:prstGeom>
          </p:spPr>
          <p:txBody>
            <a:bodyPr wrap="square">
              <a:spAutoFit/>
            </a:bodyPr>
            <a:lstStyle/>
            <a:p>
              <a:pPr>
                <a:lnSpc>
                  <a:spcPct val="120000"/>
                </a:lnSpc>
              </a:pPr>
              <a:r>
                <a:rPr lang="zh-CN" altLang="en-US" sz="2000" kern="0" dirty="0">
                  <a:latin typeface="微软雅黑" pitchFamily="34" charset="-122"/>
                  <a:ea typeface="微软雅黑" pitchFamily="34" charset="-122"/>
                  <a:cs typeface="Arial" pitchFamily="34" charset="0"/>
                </a:rPr>
                <a:t>坚持必要性原则，根据党中央精神和现实需要，确有必要的才作修改，可改可不改的不作修改，保持现有法律框架和主要内容基本稳定</a:t>
              </a: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灯片编号占位符 1">
            <a:extLst>
              <a:ext uri="{FF2B5EF4-FFF2-40B4-BE49-F238E27FC236}">
                <a16:creationId xmlns:a16="http://schemas.microsoft.com/office/drawing/2014/main" id="{00ADAFB4-A98E-4A8B-A13A-0BD4DDE8FB0F}"/>
              </a:ext>
            </a:extLst>
          </p:cNvPr>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364">
              <a:defRPr>
                <a:solidFill>
                  <a:schemeClr val="tx1"/>
                </a:solidFill>
                <a:latin typeface="Times New Roman" panose="02020603050405020304" pitchFamily="18" charset="0"/>
                <a:ea typeface="黑体" panose="02010609060101010101" pitchFamily="49" charset="-122"/>
              </a:defRPr>
            </a:lvl1pPr>
            <a:lvl2pPr marL="476528" indent="-183280" defTabSz="914364">
              <a:defRPr>
                <a:solidFill>
                  <a:schemeClr val="tx1"/>
                </a:solidFill>
                <a:latin typeface="Times New Roman" panose="02020603050405020304" pitchFamily="18" charset="0"/>
                <a:ea typeface="黑体" panose="02010609060101010101" pitchFamily="49" charset="-122"/>
              </a:defRPr>
            </a:lvl2pPr>
            <a:lvl3pPr marL="733120" indent="-146624" defTabSz="914364">
              <a:defRPr>
                <a:solidFill>
                  <a:schemeClr val="tx1"/>
                </a:solidFill>
                <a:latin typeface="Times New Roman" panose="02020603050405020304" pitchFamily="18" charset="0"/>
                <a:ea typeface="黑体" panose="02010609060101010101" pitchFamily="49" charset="-122"/>
              </a:defRPr>
            </a:lvl3pPr>
            <a:lvl4pPr marL="1026368" indent="-146624" defTabSz="914364">
              <a:defRPr>
                <a:solidFill>
                  <a:schemeClr val="tx1"/>
                </a:solidFill>
                <a:latin typeface="Times New Roman" panose="02020603050405020304" pitchFamily="18" charset="0"/>
                <a:ea typeface="黑体" panose="02010609060101010101" pitchFamily="49" charset="-122"/>
              </a:defRPr>
            </a:lvl4pPr>
            <a:lvl5pPr marL="1319616" indent="-146624" defTabSz="914364">
              <a:defRPr>
                <a:solidFill>
                  <a:schemeClr val="tx1"/>
                </a:solidFill>
                <a:latin typeface="Times New Roman" panose="02020603050405020304" pitchFamily="18" charset="0"/>
                <a:ea typeface="黑体" panose="02010609060101010101" pitchFamily="49" charset="-122"/>
              </a:defRPr>
            </a:lvl5pPr>
            <a:lvl6pPr marL="1612864"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1906113"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2199361"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2492609"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0" hangingPunct="0"/>
            <a:fld id="{FE8C9CD9-9E28-4E3E-B7F4-13020470053F}" type="slidenum">
              <a:rPr lang="zh-CN" altLang="zh-CN">
                <a:solidFill>
                  <a:srgbClr val="000000"/>
                </a:solidFill>
                <a:ea typeface="宋体" panose="02010600030101010101" pitchFamily="2" charset="-122"/>
              </a:rPr>
              <a:pPr eaLnBrk="0" hangingPunct="0"/>
              <a:t>8</a:t>
            </a:fld>
            <a:endParaRPr lang="zh-CN" altLang="zh-CN">
              <a:solidFill>
                <a:srgbClr val="000000"/>
              </a:solidFill>
              <a:ea typeface="宋体" panose="02010600030101010101" pitchFamily="2" charset="-122"/>
            </a:endParaRPr>
          </a:p>
        </p:txBody>
      </p:sp>
      <p:sp>
        <p:nvSpPr>
          <p:cNvPr id="4" name="文本框 6">
            <a:extLst>
              <a:ext uri="{FF2B5EF4-FFF2-40B4-BE49-F238E27FC236}">
                <a16:creationId xmlns:a16="http://schemas.microsoft.com/office/drawing/2014/main" id="{150BCEB8-3D8F-4489-82E4-AFD3F15F9AA1}"/>
              </a:ext>
            </a:extLst>
          </p:cNvPr>
          <p:cNvSpPr txBox="1"/>
          <p:nvPr/>
        </p:nvSpPr>
        <p:spPr>
          <a:xfrm>
            <a:off x="335124" y="166779"/>
            <a:ext cx="10810574" cy="523220"/>
          </a:xfrm>
          <a:prstGeom prst="rect">
            <a:avLst/>
          </a:prstGeom>
          <a:noFill/>
        </p:spPr>
        <p:txBody>
          <a:bodyPr>
            <a:spAutoFit/>
          </a:bodyPr>
          <a:lstStyle>
            <a:defPPr>
              <a:defRPr lang="zh-CN"/>
            </a:defPPr>
            <a:lvl1pPr marL="0" algn="l" defTabSz="828675" rtl="0" eaLnBrk="1" latinLnBrk="0" hangingPunct="1">
              <a:defRPr sz="1600" kern="1200">
                <a:solidFill>
                  <a:schemeClr val="tx1"/>
                </a:solidFill>
                <a:latin typeface="+mn-lt"/>
                <a:ea typeface="+mn-ea"/>
                <a:cs typeface="+mn-cs"/>
              </a:defRPr>
            </a:lvl1pPr>
            <a:lvl2pPr marL="414655" algn="l" defTabSz="828675" rtl="0" eaLnBrk="1" latinLnBrk="0" hangingPunct="1">
              <a:defRPr sz="1600" kern="1200">
                <a:solidFill>
                  <a:schemeClr val="tx1"/>
                </a:solidFill>
                <a:latin typeface="+mn-lt"/>
                <a:ea typeface="+mn-ea"/>
                <a:cs typeface="+mn-cs"/>
              </a:defRPr>
            </a:lvl2pPr>
            <a:lvl3pPr marL="828675" algn="l" defTabSz="828675" rtl="0" eaLnBrk="1" latinLnBrk="0" hangingPunct="1">
              <a:defRPr sz="1600" kern="1200">
                <a:solidFill>
                  <a:schemeClr val="tx1"/>
                </a:solidFill>
                <a:latin typeface="+mn-lt"/>
                <a:ea typeface="+mn-ea"/>
                <a:cs typeface="+mn-cs"/>
              </a:defRPr>
            </a:lvl3pPr>
            <a:lvl4pPr marL="1243330" algn="l" defTabSz="828675" rtl="0" eaLnBrk="1" latinLnBrk="0" hangingPunct="1">
              <a:defRPr sz="1600" kern="1200">
                <a:solidFill>
                  <a:schemeClr val="tx1"/>
                </a:solidFill>
                <a:latin typeface="+mn-lt"/>
                <a:ea typeface="+mn-ea"/>
                <a:cs typeface="+mn-cs"/>
              </a:defRPr>
            </a:lvl4pPr>
            <a:lvl5pPr marL="1657350" algn="l" defTabSz="828675" rtl="0" eaLnBrk="1" latinLnBrk="0" hangingPunct="1">
              <a:defRPr sz="1600" kern="1200">
                <a:solidFill>
                  <a:schemeClr val="tx1"/>
                </a:solidFill>
                <a:latin typeface="+mn-lt"/>
                <a:ea typeface="+mn-ea"/>
                <a:cs typeface="+mn-cs"/>
              </a:defRPr>
            </a:lvl5pPr>
            <a:lvl6pPr marL="2072005" algn="l" defTabSz="828675" rtl="0" eaLnBrk="1" latinLnBrk="0" hangingPunct="1">
              <a:defRPr sz="1600" kern="1200">
                <a:solidFill>
                  <a:schemeClr val="tx1"/>
                </a:solidFill>
                <a:latin typeface="+mn-lt"/>
                <a:ea typeface="+mn-ea"/>
                <a:cs typeface="+mn-cs"/>
              </a:defRPr>
            </a:lvl6pPr>
            <a:lvl7pPr marL="2486025" algn="l" defTabSz="828675" rtl="0" eaLnBrk="1" latinLnBrk="0" hangingPunct="1">
              <a:defRPr sz="1600" kern="1200">
                <a:solidFill>
                  <a:schemeClr val="tx1"/>
                </a:solidFill>
                <a:latin typeface="+mn-lt"/>
                <a:ea typeface="+mn-ea"/>
                <a:cs typeface="+mn-cs"/>
              </a:defRPr>
            </a:lvl7pPr>
            <a:lvl8pPr marL="2900680" algn="l" defTabSz="828675" rtl="0" eaLnBrk="1" latinLnBrk="0" hangingPunct="1">
              <a:defRPr sz="1600" kern="1200">
                <a:solidFill>
                  <a:schemeClr val="tx1"/>
                </a:solidFill>
                <a:latin typeface="+mn-lt"/>
                <a:ea typeface="+mn-ea"/>
                <a:cs typeface="+mn-cs"/>
              </a:defRPr>
            </a:lvl8pPr>
            <a:lvl9pPr marL="3314700" algn="l" defTabSz="828675" rtl="0" eaLnBrk="1" latinLnBrk="0" hangingPunct="1">
              <a:defRPr sz="1600" kern="1200">
                <a:solidFill>
                  <a:schemeClr val="tx1"/>
                </a:solidFill>
                <a:latin typeface="+mn-lt"/>
                <a:ea typeface="+mn-ea"/>
                <a:cs typeface="+mn-cs"/>
              </a:defRPr>
            </a:lvl9pPr>
          </a:lstStyle>
          <a:p>
            <a:pPr defTabSz="828627" fontAlgn="base">
              <a:spcBef>
                <a:spcPct val="0"/>
              </a:spcBef>
              <a:spcAft>
                <a:spcPct val="0"/>
              </a:spcAft>
              <a:defRPr/>
            </a:pPr>
            <a:r>
              <a:rPr lang="en-US" altLang="zh-CN"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4</a:t>
            </a:r>
            <a:r>
              <a:rPr lang="zh-CN" altLang="en-US" sz="2800" b="1" noProof="1"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、主要内容</a:t>
            </a:r>
            <a:endParaRPr lang="zh-CN" altLang="en-US"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0" name="圆角矩形 9"/>
          <p:cNvSpPr/>
          <p:nvPr/>
        </p:nvSpPr>
        <p:spPr>
          <a:xfrm>
            <a:off x="1072337" y="1052736"/>
            <a:ext cx="10087534" cy="756589"/>
          </a:xfrm>
          <a:prstGeom prst="roundRect">
            <a:avLst>
              <a:gd name="adj" fmla="val 50000"/>
            </a:avLst>
          </a:prstGeom>
          <a:solidFill>
            <a:srgbClr val="C00000"/>
          </a:solidFill>
          <a:ln w="12700" cap="flat" cmpd="sng" algn="ctr">
            <a:solidFill>
              <a:srgbClr val="C00000"/>
            </a:solidFill>
            <a:prstDash val="solid"/>
          </a:ln>
          <a:effectLst/>
        </p:spPr>
        <p:txBody>
          <a:bodyPr lIns="91438" tIns="0" rIns="91438" bIns="0" rtlCol="0" anchor="ctr"/>
          <a:lstStyle/>
          <a:p>
            <a:pPr algn="ctr" defTabSz="914196">
              <a:lnSpc>
                <a:spcPts val="3000"/>
              </a:lnSpc>
            </a:pPr>
            <a:r>
              <a:rPr lang="zh-CN" altLang="en-US" sz="2400" b="1" kern="0" dirty="0">
                <a:solidFill>
                  <a:prstClr val="white"/>
                </a:solidFill>
                <a:latin typeface="微软雅黑" pitchFamily="34" charset="-122"/>
                <a:ea typeface="微软雅黑" pitchFamily="34" charset="-122"/>
                <a:cs typeface="+mn-ea"/>
                <a:sym typeface="思源黑体 CN Normal" panose="020B0400000000000000" pitchFamily="34" charset="-122"/>
              </a:rPr>
              <a:t>本次</a:t>
            </a:r>
            <a:r>
              <a:rPr lang="en-US" altLang="zh-CN" sz="2400" b="1" kern="0" dirty="0">
                <a:solidFill>
                  <a:prstClr val="white"/>
                </a:solidFill>
                <a:latin typeface="微软雅黑" pitchFamily="34" charset="-122"/>
                <a:ea typeface="微软雅黑" pitchFamily="34" charset="-122"/>
                <a:cs typeface="+mn-ea"/>
                <a:sym typeface="思源黑体 CN Normal" panose="020B0400000000000000" pitchFamily="34" charset="-122"/>
              </a:rPr>
              <a:t>《</a:t>
            </a:r>
            <a:r>
              <a:rPr lang="zh-CN" altLang="en-US" sz="2400" b="1" kern="0" dirty="0">
                <a:solidFill>
                  <a:prstClr val="white"/>
                </a:solidFill>
                <a:latin typeface="微软雅黑" pitchFamily="34" charset="-122"/>
                <a:ea typeface="微软雅黑" pitchFamily="34" charset="-122"/>
                <a:cs typeface="+mn-ea"/>
                <a:sym typeface="思源黑体 CN Normal" panose="020B0400000000000000" pitchFamily="34" charset="-122"/>
              </a:rPr>
              <a:t>工会法</a:t>
            </a:r>
            <a:r>
              <a:rPr lang="en-US" altLang="zh-CN" sz="2400" b="1" kern="0" dirty="0">
                <a:solidFill>
                  <a:prstClr val="white"/>
                </a:solidFill>
                <a:latin typeface="微软雅黑" pitchFamily="34" charset="-122"/>
                <a:ea typeface="微软雅黑" pitchFamily="34" charset="-122"/>
                <a:cs typeface="+mn-ea"/>
                <a:sym typeface="思源黑体 CN Normal" panose="020B0400000000000000" pitchFamily="34" charset="-122"/>
              </a:rPr>
              <a:t>》</a:t>
            </a:r>
            <a:r>
              <a:rPr lang="zh-CN" altLang="en-US" sz="2400" b="1" kern="0" dirty="0">
                <a:solidFill>
                  <a:prstClr val="white"/>
                </a:solidFill>
                <a:latin typeface="微软雅黑" pitchFamily="34" charset="-122"/>
                <a:ea typeface="微软雅黑" pitchFamily="34" charset="-122"/>
                <a:cs typeface="+mn-ea"/>
                <a:sym typeface="思源黑体 CN Normal" panose="020B0400000000000000" pitchFamily="34" charset="-122"/>
              </a:rPr>
              <a:t>修改直接涉及</a:t>
            </a:r>
            <a:r>
              <a:rPr lang="en-US" altLang="zh-CN" sz="2400" b="1" kern="0" dirty="0">
                <a:solidFill>
                  <a:prstClr val="white"/>
                </a:solidFill>
                <a:latin typeface="微软雅黑" pitchFamily="34" charset="-122"/>
                <a:ea typeface="微软雅黑" pitchFamily="34" charset="-122"/>
                <a:cs typeface="+mn-ea"/>
                <a:sym typeface="思源黑体 CN Normal" panose="020B0400000000000000" pitchFamily="34" charset="-122"/>
              </a:rPr>
              <a:t>23</a:t>
            </a:r>
            <a:r>
              <a:rPr lang="zh-CN" altLang="en-US" sz="2400" b="1" kern="0" dirty="0">
                <a:solidFill>
                  <a:prstClr val="white"/>
                </a:solidFill>
                <a:latin typeface="微软雅黑" pitchFamily="34" charset="-122"/>
                <a:ea typeface="微软雅黑" pitchFamily="34" charset="-122"/>
                <a:cs typeface="+mn-ea"/>
                <a:sym typeface="思源黑体 CN Normal" panose="020B0400000000000000" pitchFamily="34" charset="-122"/>
              </a:rPr>
              <a:t>个条文，并新增</a:t>
            </a:r>
            <a:r>
              <a:rPr lang="en-US" altLang="zh-CN" sz="2400" b="1" kern="0" dirty="0">
                <a:solidFill>
                  <a:prstClr val="white"/>
                </a:solidFill>
                <a:latin typeface="微软雅黑" pitchFamily="34" charset="-122"/>
                <a:ea typeface="微软雅黑" pitchFamily="34" charset="-122"/>
                <a:cs typeface="+mn-ea"/>
                <a:sym typeface="思源黑体 CN Normal" panose="020B0400000000000000" pitchFamily="34" charset="-122"/>
              </a:rPr>
              <a:t>1</a:t>
            </a:r>
            <a:r>
              <a:rPr lang="zh-CN" altLang="en-US" sz="2400" b="1" kern="0" dirty="0">
                <a:solidFill>
                  <a:prstClr val="white"/>
                </a:solidFill>
                <a:latin typeface="微软雅黑" pitchFamily="34" charset="-122"/>
                <a:ea typeface="微软雅黑" pitchFamily="34" charset="-122"/>
                <a:cs typeface="+mn-ea"/>
                <a:sym typeface="思源黑体 CN Normal" panose="020B0400000000000000" pitchFamily="34" charset="-122"/>
              </a:rPr>
              <a:t>条，主要包括</a:t>
            </a:r>
            <a:r>
              <a:rPr lang="en-US" altLang="zh-CN" sz="2400" b="1" kern="0" dirty="0">
                <a:solidFill>
                  <a:prstClr val="white"/>
                </a:solidFill>
                <a:latin typeface="微软雅黑" pitchFamily="34" charset="-122"/>
                <a:ea typeface="微软雅黑" pitchFamily="34" charset="-122"/>
                <a:cs typeface="+mn-ea"/>
                <a:sym typeface="思源黑体 CN Normal" panose="020B0400000000000000" pitchFamily="34" charset="-122"/>
              </a:rPr>
              <a:t>7</a:t>
            </a:r>
            <a:r>
              <a:rPr lang="zh-CN" altLang="en-US" sz="2400" b="1" kern="0" dirty="0">
                <a:solidFill>
                  <a:prstClr val="white"/>
                </a:solidFill>
                <a:latin typeface="微软雅黑" pitchFamily="34" charset="-122"/>
                <a:ea typeface="微软雅黑" pitchFamily="34" charset="-122"/>
                <a:cs typeface="+mn-ea"/>
                <a:sym typeface="思源黑体 CN Normal" panose="020B0400000000000000" pitchFamily="34" charset="-122"/>
              </a:rPr>
              <a:t>个方面</a:t>
            </a:r>
          </a:p>
        </p:txBody>
      </p:sp>
      <p:sp>
        <p:nvSpPr>
          <p:cNvPr id="12" name="矩形 11">
            <a:extLst>
              <a:ext uri="{FF2B5EF4-FFF2-40B4-BE49-F238E27FC236}">
                <a16:creationId xmlns:a16="http://schemas.microsoft.com/office/drawing/2014/main" id="{4007D5D7-0A64-4858-99F1-E36DB3447741}"/>
              </a:ext>
            </a:extLst>
          </p:cNvPr>
          <p:cNvSpPr>
            <a:spLocks noChangeArrowheads="1"/>
          </p:cNvSpPr>
          <p:nvPr/>
        </p:nvSpPr>
        <p:spPr bwMode="auto">
          <a:xfrm>
            <a:off x="767408" y="2517097"/>
            <a:ext cx="11212788" cy="1356451"/>
          </a:xfrm>
          <a:prstGeom prst="rect">
            <a:avLst/>
          </a:prstGeom>
          <a:noFill/>
          <a:ln w="9525">
            <a:noFill/>
            <a:miter lim="800000"/>
            <a:headEnd/>
            <a:tailEnd/>
          </a:ln>
        </p:spPr>
        <p:txBody>
          <a:bodyPr wrap="square" lIns="91428" tIns="45715" rIns="91428" bIns="45715">
            <a:spAutoFit/>
          </a:bodyPr>
          <a:lstStyle/>
          <a:p>
            <a:pPr marL="285744" indent="-285744">
              <a:lnSpc>
                <a:spcPct val="150000"/>
              </a:lnSpc>
              <a:buClr>
                <a:srgbClr val="C00000"/>
              </a:buClr>
              <a:buFont typeface="Wingdings" pitchFamily="2" charset="2"/>
              <a:buChar char="Ø"/>
            </a:pP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工会法</a:t>
            </a: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明确</a:t>
            </a:r>
            <a:r>
              <a:rPr lang="zh-CN" altLang="en-US" dirty="0">
                <a:solidFill>
                  <a:srgbClr val="C00000"/>
                </a:solidFill>
                <a:latin typeface="微软雅黑" pitchFamily="34" charset="-122"/>
                <a:ea typeface="微软雅黑" pitchFamily="34" charset="-122"/>
                <a:sym typeface="微软雅黑" pitchFamily="34" charset="-122"/>
              </a:rPr>
              <a:t>工会是中国共产党领导的职工自愿结合的工人阶级群众组织，是中国共产党联系职工群众的桥梁和纽带，</a:t>
            </a:r>
            <a:r>
              <a:rPr lang="zh-CN" altLang="en-US" dirty="0">
                <a:latin typeface="微软雅黑" pitchFamily="34" charset="-122"/>
                <a:ea typeface="微软雅黑" pitchFamily="34" charset="-122"/>
                <a:sym typeface="微软雅黑" pitchFamily="34" charset="-122"/>
              </a:rPr>
              <a:t>明确规定工会要加强对职工的思想政治引领。从法律上确定了坚持党的领导是工会工作的根本要求和政治保证，为工会坚持正确政治方向，自觉接受党的领导，提供坚强的法律保障。</a:t>
            </a:r>
          </a:p>
        </p:txBody>
      </p:sp>
      <p:sp>
        <p:nvSpPr>
          <p:cNvPr id="13" name="矩形 12">
            <a:extLst>
              <a:ext uri="{FF2B5EF4-FFF2-40B4-BE49-F238E27FC236}">
                <a16:creationId xmlns:a16="http://schemas.microsoft.com/office/drawing/2014/main" id="{57D40EF1-A581-498F-BC7A-D787ABB8DBF5}"/>
              </a:ext>
            </a:extLst>
          </p:cNvPr>
          <p:cNvSpPr>
            <a:spLocks noChangeArrowheads="1"/>
          </p:cNvSpPr>
          <p:nvPr/>
        </p:nvSpPr>
        <p:spPr bwMode="auto">
          <a:xfrm>
            <a:off x="767408" y="4458786"/>
            <a:ext cx="11212788" cy="1795033"/>
          </a:xfrm>
          <a:prstGeom prst="rect">
            <a:avLst/>
          </a:prstGeom>
          <a:noFill/>
          <a:ln w="9525">
            <a:noFill/>
            <a:miter lim="800000"/>
            <a:headEnd/>
            <a:tailEnd/>
          </a:ln>
        </p:spPr>
        <p:txBody>
          <a:bodyPr wrap="square" lIns="91428" tIns="45715" rIns="91428" bIns="45715">
            <a:spAutoFit/>
          </a:bodyPr>
          <a:lstStyle/>
          <a:p>
            <a:pPr marL="285744" indent="-285744">
              <a:lnSpc>
                <a:spcPct val="150000"/>
              </a:lnSpc>
              <a:buClr>
                <a:srgbClr val="C00000"/>
              </a:buClr>
              <a:buFont typeface="Wingdings" pitchFamily="2" charset="2"/>
              <a:buChar char="Ø"/>
            </a:pP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工会法</a:t>
            </a: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明确将</a:t>
            </a:r>
            <a:r>
              <a:rPr lang="zh-CN" altLang="en-US" dirty="0">
                <a:solidFill>
                  <a:srgbClr val="C00000"/>
                </a:solidFill>
                <a:latin typeface="微软雅黑" pitchFamily="34" charset="-122"/>
                <a:ea typeface="微软雅黑" pitchFamily="34" charset="-122"/>
                <a:sym typeface="微软雅黑" pitchFamily="34" charset="-122"/>
              </a:rPr>
              <a:t>习近平新时代中国特色社会主义思想同马克思列宁主义、毛泽东思想、邓小平理论、“三个代表”重要思想、科学发展观</a:t>
            </a:r>
            <a:r>
              <a:rPr lang="zh-CN" altLang="en-US" dirty="0">
                <a:latin typeface="微软雅黑" pitchFamily="34" charset="-122"/>
                <a:ea typeface="微软雅黑" pitchFamily="34" charset="-122"/>
                <a:sym typeface="微软雅黑" pitchFamily="34" charset="-122"/>
              </a:rPr>
              <a:t>一道，确立为工会组织和工会工作的</a:t>
            </a:r>
            <a:r>
              <a:rPr lang="zh-CN" altLang="en-US" dirty="0">
                <a:solidFill>
                  <a:srgbClr val="C00000"/>
                </a:solidFill>
                <a:latin typeface="微软雅黑" pitchFamily="34" charset="-122"/>
                <a:ea typeface="微软雅黑" pitchFamily="34" charset="-122"/>
                <a:sym typeface="微软雅黑" pitchFamily="34" charset="-122"/>
              </a:rPr>
              <a:t>指导思想。</a:t>
            </a:r>
            <a:r>
              <a:rPr lang="zh-CN" altLang="en-US" dirty="0">
                <a:latin typeface="微软雅黑" pitchFamily="34" charset="-122"/>
                <a:ea typeface="微软雅黑" pitchFamily="34" charset="-122"/>
                <a:sym typeface="微软雅黑" pitchFamily="34" charset="-122"/>
              </a:rPr>
              <a:t>为工会在习近平新时代中国特色社会主义思想指引下，不断增强吸引力、凝聚力、战斗力，把职工群众紧紧团结在党的周围，提供了坚强的法律保障。</a:t>
            </a:r>
          </a:p>
        </p:txBody>
      </p:sp>
      <p:sp>
        <p:nvSpPr>
          <p:cNvPr id="14" name="文本框 3">
            <a:extLst>
              <a:ext uri="{FF2B5EF4-FFF2-40B4-BE49-F238E27FC236}">
                <a16:creationId xmlns:a16="http://schemas.microsoft.com/office/drawing/2014/main" id="{39034EE7-5D3A-455B-8953-D90F4FD859C4}"/>
              </a:ext>
            </a:extLst>
          </p:cNvPr>
          <p:cNvSpPr>
            <a:spLocks noChangeArrowheads="1"/>
          </p:cNvSpPr>
          <p:nvPr/>
        </p:nvSpPr>
        <p:spPr bwMode="auto">
          <a:xfrm>
            <a:off x="335124" y="2113344"/>
            <a:ext cx="7225676" cy="40375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34089" tIns="17044" rIns="34089" bIns="17044">
            <a:spAutoFit/>
          </a:bodyPr>
          <a:lstStyle/>
          <a:p>
            <a:pPr marL="342900" indent="-342900">
              <a:buFont typeface="Wingdings" panose="05000000000000000000" pitchFamily="2" charset="2"/>
              <a:buChar char="n"/>
              <a:defRPr/>
            </a:pPr>
            <a:r>
              <a:rPr lang="zh-CN" altLang="en-US" sz="2400" b="1" kern="0" dirty="0">
                <a:latin typeface="微软雅黑" pitchFamily="34" charset="-122"/>
                <a:ea typeface="微软雅黑" pitchFamily="34" charset="-122"/>
                <a:cs typeface="+mn-ea"/>
                <a:sym typeface="+mn-lt"/>
              </a:rPr>
              <a:t>一是坚持党的领导</a:t>
            </a:r>
            <a:endParaRPr lang="zh-CN" altLang="en-US" sz="2400" b="1" kern="0" dirty="0">
              <a:solidFill>
                <a:srgbClr val="C00000"/>
              </a:solidFill>
              <a:latin typeface="微软雅黑" pitchFamily="34" charset="-122"/>
              <a:ea typeface="微软雅黑" pitchFamily="34" charset="-122"/>
              <a:cs typeface="+mn-ea"/>
              <a:sym typeface="+mn-lt"/>
            </a:endParaRPr>
          </a:p>
        </p:txBody>
      </p:sp>
      <p:sp>
        <p:nvSpPr>
          <p:cNvPr id="15" name="文本框 3">
            <a:extLst>
              <a:ext uri="{FF2B5EF4-FFF2-40B4-BE49-F238E27FC236}">
                <a16:creationId xmlns:a16="http://schemas.microsoft.com/office/drawing/2014/main" id="{39034EE7-5D3A-455B-8953-D90F4FD859C4}"/>
              </a:ext>
            </a:extLst>
          </p:cNvPr>
          <p:cNvSpPr>
            <a:spLocks noChangeArrowheads="1"/>
          </p:cNvSpPr>
          <p:nvPr/>
        </p:nvSpPr>
        <p:spPr bwMode="auto">
          <a:xfrm>
            <a:off x="335124" y="3987956"/>
            <a:ext cx="11561957" cy="40375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34089" tIns="17044" rIns="34089" bIns="17044">
            <a:spAutoFit/>
          </a:bodyPr>
          <a:lstStyle/>
          <a:p>
            <a:pPr marL="342900" indent="-342900">
              <a:buFont typeface="Wingdings" panose="05000000000000000000" pitchFamily="2" charset="2"/>
              <a:buChar char="n"/>
              <a:defRPr/>
            </a:pPr>
            <a:r>
              <a:rPr lang="zh-CN" altLang="en-US" sz="2400" b="1" kern="0" dirty="0">
                <a:latin typeface="微软雅黑" pitchFamily="34" charset="-122"/>
                <a:ea typeface="微软雅黑" pitchFamily="34" charset="-122"/>
                <a:cs typeface="+mn-ea"/>
                <a:sym typeface="+mn-lt"/>
              </a:rPr>
              <a:t>二是完善指导思想</a:t>
            </a:r>
            <a:endParaRPr lang="zh-CN" altLang="en-US" sz="2800" dirty="0">
              <a:solidFill>
                <a:srgbClr val="002060"/>
              </a:solidFill>
              <a:latin typeface="微软雅黑" pitchFamily="34" charset="-122"/>
              <a:ea typeface="微软雅黑" pitchFamily="34" charset="-122"/>
              <a:sym typeface="+mn-lt"/>
            </a:endParaRPr>
          </a:p>
        </p:txBody>
      </p:sp>
    </p:spTree>
    <p:extLst>
      <p:ext uri="{BB962C8B-B14F-4D97-AF65-F5344CB8AC3E}">
        <p14:creationId xmlns:p14="http://schemas.microsoft.com/office/powerpoint/2010/main" val="861918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灯片编号占位符 1">
            <a:extLst>
              <a:ext uri="{FF2B5EF4-FFF2-40B4-BE49-F238E27FC236}">
                <a16:creationId xmlns:a16="http://schemas.microsoft.com/office/drawing/2014/main" id="{00ADAFB4-A98E-4A8B-A13A-0BD4DDE8FB0F}"/>
              </a:ext>
            </a:extLst>
          </p:cNvPr>
          <p:cNvSpPr>
            <a:spLocks noGrp="1" noChangeArrowheads="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364">
              <a:defRPr>
                <a:solidFill>
                  <a:schemeClr val="tx1"/>
                </a:solidFill>
                <a:latin typeface="Times New Roman" panose="02020603050405020304" pitchFamily="18" charset="0"/>
                <a:ea typeface="黑体" panose="02010609060101010101" pitchFamily="49" charset="-122"/>
              </a:defRPr>
            </a:lvl1pPr>
            <a:lvl2pPr marL="476528" indent="-183280" defTabSz="914364">
              <a:defRPr>
                <a:solidFill>
                  <a:schemeClr val="tx1"/>
                </a:solidFill>
                <a:latin typeface="Times New Roman" panose="02020603050405020304" pitchFamily="18" charset="0"/>
                <a:ea typeface="黑体" panose="02010609060101010101" pitchFamily="49" charset="-122"/>
              </a:defRPr>
            </a:lvl2pPr>
            <a:lvl3pPr marL="733120" indent="-146624" defTabSz="914364">
              <a:defRPr>
                <a:solidFill>
                  <a:schemeClr val="tx1"/>
                </a:solidFill>
                <a:latin typeface="Times New Roman" panose="02020603050405020304" pitchFamily="18" charset="0"/>
                <a:ea typeface="黑体" panose="02010609060101010101" pitchFamily="49" charset="-122"/>
              </a:defRPr>
            </a:lvl3pPr>
            <a:lvl4pPr marL="1026368" indent="-146624" defTabSz="914364">
              <a:defRPr>
                <a:solidFill>
                  <a:schemeClr val="tx1"/>
                </a:solidFill>
                <a:latin typeface="Times New Roman" panose="02020603050405020304" pitchFamily="18" charset="0"/>
                <a:ea typeface="黑体" panose="02010609060101010101" pitchFamily="49" charset="-122"/>
              </a:defRPr>
            </a:lvl4pPr>
            <a:lvl5pPr marL="1319616" indent="-146624" defTabSz="914364">
              <a:defRPr>
                <a:solidFill>
                  <a:schemeClr val="tx1"/>
                </a:solidFill>
                <a:latin typeface="Times New Roman" panose="02020603050405020304" pitchFamily="18" charset="0"/>
                <a:ea typeface="黑体" panose="02010609060101010101" pitchFamily="49" charset="-122"/>
              </a:defRPr>
            </a:lvl5pPr>
            <a:lvl6pPr marL="1612864"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6pPr>
            <a:lvl7pPr marL="1906113"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7pPr>
            <a:lvl8pPr marL="2199361"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8pPr>
            <a:lvl9pPr marL="2492609" indent="-146624" defTabSz="914364" eaLnBrk="0" fontAlgn="base" hangingPunct="0">
              <a:spcBef>
                <a:spcPct val="0"/>
              </a:spcBef>
              <a:spcAft>
                <a:spcPct val="0"/>
              </a:spcAft>
              <a:defRPr>
                <a:solidFill>
                  <a:schemeClr val="tx1"/>
                </a:solidFill>
                <a:latin typeface="Times New Roman" panose="02020603050405020304" pitchFamily="18" charset="0"/>
                <a:ea typeface="黑体" panose="02010609060101010101" pitchFamily="49" charset="-122"/>
              </a:defRPr>
            </a:lvl9pPr>
          </a:lstStyle>
          <a:p>
            <a:pPr eaLnBrk="0" hangingPunct="0"/>
            <a:fld id="{FE8C9CD9-9E28-4E3E-B7F4-13020470053F}" type="slidenum">
              <a:rPr lang="zh-CN" altLang="zh-CN">
                <a:solidFill>
                  <a:srgbClr val="000000"/>
                </a:solidFill>
                <a:ea typeface="宋体" panose="02010600030101010101" pitchFamily="2" charset="-122"/>
              </a:rPr>
              <a:pPr eaLnBrk="0" hangingPunct="0"/>
              <a:t>9</a:t>
            </a:fld>
            <a:endParaRPr lang="zh-CN" altLang="zh-CN">
              <a:solidFill>
                <a:srgbClr val="000000"/>
              </a:solidFill>
              <a:ea typeface="宋体" panose="02010600030101010101" pitchFamily="2" charset="-122"/>
            </a:endParaRPr>
          </a:p>
        </p:txBody>
      </p:sp>
      <p:sp>
        <p:nvSpPr>
          <p:cNvPr id="4" name="文本框 6">
            <a:extLst>
              <a:ext uri="{FF2B5EF4-FFF2-40B4-BE49-F238E27FC236}">
                <a16:creationId xmlns:a16="http://schemas.microsoft.com/office/drawing/2014/main" id="{150BCEB8-3D8F-4489-82E4-AFD3F15F9AA1}"/>
              </a:ext>
            </a:extLst>
          </p:cNvPr>
          <p:cNvSpPr txBox="1"/>
          <p:nvPr/>
        </p:nvSpPr>
        <p:spPr>
          <a:xfrm>
            <a:off x="335124" y="166779"/>
            <a:ext cx="10810574" cy="523220"/>
          </a:xfrm>
          <a:prstGeom prst="rect">
            <a:avLst/>
          </a:prstGeom>
          <a:noFill/>
        </p:spPr>
        <p:txBody>
          <a:bodyPr>
            <a:spAutoFit/>
          </a:bodyPr>
          <a:lstStyle>
            <a:defPPr>
              <a:defRPr lang="zh-CN"/>
            </a:defPPr>
            <a:lvl1pPr marL="0" algn="l" defTabSz="828675" rtl="0" eaLnBrk="1" latinLnBrk="0" hangingPunct="1">
              <a:defRPr sz="1600" kern="1200">
                <a:solidFill>
                  <a:schemeClr val="tx1"/>
                </a:solidFill>
                <a:latin typeface="+mn-lt"/>
                <a:ea typeface="+mn-ea"/>
                <a:cs typeface="+mn-cs"/>
              </a:defRPr>
            </a:lvl1pPr>
            <a:lvl2pPr marL="414655" algn="l" defTabSz="828675" rtl="0" eaLnBrk="1" latinLnBrk="0" hangingPunct="1">
              <a:defRPr sz="1600" kern="1200">
                <a:solidFill>
                  <a:schemeClr val="tx1"/>
                </a:solidFill>
                <a:latin typeface="+mn-lt"/>
                <a:ea typeface="+mn-ea"/>
                <a:cs typeface="+mn-cs"/>
              </a:defRPr>
            </a:lvl2pPr>
            <a:lvl3pPr marL="828675" algn="l" defTabSz="828675" rtl="0" eaLnBrk="1" latinLnBrk="0" hangingPunct="1">
              <a:defRPr sz="1600" kern="1200">
                <a:solidFill>
                  <a:schemeClr val="tx1"/>
                </a:solidFill>
                <a:latin typeface="+mn-lt"/>
                <a:ea typeface="+mn-ea"/>
                <a:cs typeface="+mn-cs"/>
              </a:defRPr>
            </a:lvl3pPr>
            <a:lvl4pPr marL="1243330" algn="l" defTabSz="828675" rtl="0" eaLnBrk="1" latinLnBrk="0" hangingPunct="1">
              <a:defRPr sz="1600" kern="1200">
                <a:solidFill>
                  <a:schemeClr val="tx1"/>
                </a:solidFill>
                <a:latin typeface="+mn-lt"/>
                <a:ea typeface="+mn-ea"/>
                <a:cs typeface="+mn-cs"/>
              </a:defRPr>
            </a:lvl4pPr>
            <a:lvl5pPr marL="1657350" algn="l" defTabSz="828675" rtl="0" eaLnBrk="1" latinLnBrk="0" hangingPunct="1">
              <a:defRPr sz="1600" kern="1200">
                <a:solidFill>
                  <a:schemeClr val="tx1"/>
                </a:solidFill>
                <a:latin typeface="+mn-lt"/>
                <a:ea typeface="+mn-ea"/>
                <a:cs typeface="+mn-cs"/>
              </a:defRPr>
            </a:lvl5pPr>
            <a:lvl6pPr marL="2072005" algn="l" defTabSz="828675" rtl="0" eaLnBrk="1" latinLnBrk="0" hangingPunct="1">
              <a:defRPr sz="1600" kern="1200">
                <a:solidFill>
                  <a:schemeClr val="tx1"/>
                </a:solidFill>
                <a:latin typeface="+mn-lt"/>
                <a:ea typeface="+mn-ea"/>
                <a:cs typeface="+mn-cs"/>
              </a:defRPr>
            </a:lvl6pPr>
            <a:lvl7pPr marL="2486025" algn="l" defTabSz="828675" rtl="0" eaLnBrk="1" latinLnBrk="0" hangingPunct="1">
              <a:defRPr sz="1600" kern="1200">
                <a:solidFill>
                  <a:schemeClr val="tx1"/>
                </a:solidFill>
                <a:latin typeface="+mn-lt"/>
                <a:ea typeface="+mn-ea"/>
                <a:cs typeface="+mn-cs"/>
              </a:defRPr>
            </a:lvl7pPr>
            <a:lvl8pPr marL="2900680" algn="l" defTabSz="828675" rtl="0" eaLnBrk="1" latinLnBrk="0" hangingPunct="1">
              <a:defRPr sz="1600" kern="1200">
                <a:solidFill>
                  <a:schemeClr val="tx1"/>
                </a:solidFill>
                <a:latin typeface="+mn-lt"/>
                <a:ea typeface="+mn-ea"/>
                <a:cs typeface="+mn-cs"/>
              </a:defRPr>
            </a:lvl8pPr>
            <a:lvl9pPr marL="3314700" algn="l" defTabSz="828675" rtl="0" eaLnBrk="1" latinLnBrk="0" hangingPunct="1">
              <a:defRPr sz="1600" kern="1200">
                <a:solidFill>
                  <a:schemeClr val="tx1"/>
                </a:solidFill>
                <a:latin typeface="+mn-lt"/>
                <a:ea typeface="+mn-ea"/>
                <a:cs typeface="+mn-cs"/>
              </a:defRPr>
            </a:lvl9pPr>
          </a:lstStyle>
          <a:p>
            <a:pPr defTabSz="828627" fontAlgn="base">
              <a:spcBef>
                <a:spcPct val="0"/>
              </a:spcBef>
              <a:spcAft>
                <a:spcPct val="0"/>
              </a:spcAft>
              <a:defRPr/>
            </a:pPr>
            <a:r>
              <a:rPr lang="en-US" altLang="zh-CN"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4</a:t>
            </a:r>
            <a:r>
              <a:rPr lang="zh-CN" altLang="en-US" sz="2800" b="1" noProof="1" smtClean="0">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、主要内容</a:t>
            </a:r>
            <a:endParaRPr lang="zh-CN" altLang="en-US"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矩形 5">
            <a:extLst>
              <a:ext uri="{FF2B5EF4-FFF2-40B4-BE49-F238E27FC236}">
                <a16:creationId xmlns:a16="http://schemas.microsoft.com/office/drawing/2014/main" id="{4007D5D7-0A64-4858-99F1-E36DB3447741}"/>
              </a:ext>
            </a:extLst>
          </p:cNvPr>
          <p:cNvSpPr>
            <a:spLocks noChangeArrowheads="1"/>
          </p:cNvSpPr>
          <p:nvPr/>
        </p:nvSpPr>
        <p:spPr bwMode="auto">
          <a:xfrm>
            <a:off x="623392" y="1791641"/>
            <a:ext cx="11212788" cy="1795033"/>
          </a:xfrm>
          <a:prstGeom prst="rect">
            <a:avLst/>
          </a:prstGeom>
          <a:noFill/>
          <a:ln w="9525">
            <a:noFill/>
            <a:miter lim="800000"/>
            <a:headEnd/>
            <a:tailEnd/>
          </a:ln>
        </p:spPr>
        <p:txBody>
          <a:bodyPr wrap="square" lIns="91428" tIns="45715" rIns="91428" bIns="45715">
            <a:spAutoFit/>
          </a:bodyPr>
          <a:lstStyle/>
          <a:p>
            <a:pPr marL="285744" indent="-285744">
              <a:lnSpc>
                <a:spcPct val="150000"/>
              </a:lnSpc>
              <a:buClr>
                <a:srgbClr val="C00000"/>
              </a:buClr>
              <a:buFont typeface="Wingdings" pitchFamily="2" charset="2"/>
              <a:buChar char="Ø"/>
            </a:pP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工会法</a:t>
            </a: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将工会的</a:t>
            </a:r>
            <a:r>
              <a:rPr lang="zh-CN" altLang="en-US" dirty="0">
                <a:solidFill>
                  <a:srgbClr val="C00000"/>
                </a:solidFill>
                <a:latin typeface="微软雅黑" pitchFamily="34" charset="-122"/>
                <a:ea typeface="微软雅黑" pitchFamily="34" charset="-122"/>
                <a:sym typeface="微软雅黑" pitchFamily="34" charset="-122"/>
              </a:rPr>
              <a:t>基本职责</a:t>
            </a:r>
            <a:r>
              <a:rPr lang="zh-CN" altLang="en-US" dirty="0">
                <a:latin typeface="微软雅黑" pitchFamily="34" charset="-122"/>
                <a:ea typeface="微软雅黑" pitchFamily="34" charset="-122"/>
                <a:sym typeface="微软雅黑" pitchFamily="34" charset="-122"/>
              </a:rPr>
              <a:t>由“维护职工合法权益”扩展为</a:t>
            </a:r>
            <a:r>
              <a:rPr lang="zh-CN" altLang="en-US" dirty="0">
                <a:solidFill>
                  <a:srgbClr val="C00000"/>
                </a:solidFill>
                <a:latin typeface="微软雅黑" pitchFamily="34" charset="-122"/>
                <a:ea typeface="微软雅黑" pitchFamily="34" charset="-122"/>
                <a:sym typeface="微软雅黑" pitchFamily="34" charset="-122"/>
              </a:rPr>
              <a:t>“维护职工合法权益、竭诚服务职工群众”。</a:t>
            </a:r>
            <a:r>
              <a:rPr lang="zh-CN" altLang="en-US" dirty="0">
                <a:latin typeface="微软雅黑" pitchFamily="34" charset="-122"/>
                <a:ea typeface="微软雅黑" pitchFamily="34" charset="-122"/>
                <a:sym typeface="微软雅黑" pitchFamily="34" charset="-122"/>
              </a:rPr>
              <a:t>这次修法对工会基本职责的扩展，顺应形势发展，契合职工需要，符合工会实际，为工会组织坚持以职工为中心的工作导向，满足职工多样化需求，不断增强职工群众的获得感、幸福感、安全感，提供了坚强的法律保障。</a:t>
            </a:r>
          </a:p>
        </p:txBody>
      </p:sp>
      <p:sp>
        <p:nvSpPr>
          <p:cNvPr id="7" name="文本框 3">
            <a:extLst>
              <a:ext uri="{FF2B5EF4-FFF2-40B4-BE49-F238E27FC236}">
                <a16:creationId xmlns:a16="http://schemas.microsoft.com/office/drawing/2014/main" id="{39034EE7-5D3A-455B-8953-D90F4FD859C4}"/>
              </a:ext>
            </a:extLst>
          </p:cNvPr>
          <p:cNvSpPr>
            <a:spLocks noChangeArrowheads="1"/>
          </p:cNvSpPr>
          <p:nvPr/>
        </p:nvSpPr>
        <p:spPr bwMode="auto">
          <a:xfrm>
            <a:off x="334153" y="1196752"/>
            <a:ext cx="7225676" cy="40375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34089" tIns="17044" rIns="34089" bIns="17044">
            <a:spAutoFit/>
          </a:bodyPr>
          <a:lstStyle/>
          <a:p>
            <a:pPr marL="342900" indent="-342900">
              <a:buFont typeface="Wingdings" panose="05000000000000000000" pitchFamily="2" charset="2"/>
              <a:buChar char="n"/>
              <a:defRPr/>
            </a:pPr>
            <a:r>
              <a:rPr lang="zh-CN" altLang="en-US" sz="2400" b="1" kern="0" dirty="0">
                <a:latin typeface="微软雅黑" pitchFamily="34" charset="-122"/>
                <a:ea typeface="微软雅黑" pitchFamily="34" charset="-122"/>
                <a:cs typeface="+mn-ea"/>
                <a:sym typeface="+mn-lt"/>
              </a:rPr>
              <a:t>三是扩展基本职责</a:t>
            </a:r>
            <a:endParaRPr lang="zh-CN" altLang="en-US" sz="2400" b="1" kern="0" dirty="0">
              <a:solidFill>
                <a:srgbClr val="C00000"/>
              </a:solidFill>
              <a:latin typeface="微软雅黑" pitchFamily="34" charset="-122"/>
              <a:ea typeface="微软雅黑" pitchFamily="34" charset="-122"/>
              <a:cs typeface="+mn-ea"/>
              <a:sym typeface="+mn-lt"/>
            </a:endParaRPr>
          </a:p>
        </p:txBody>
      </p:sp>
      <p:sp>
        <p:nvSpPr>
          <p:cNvPr id="8" name="文本框 3">
            <a:extLst>
              <a:ext uri="{FF2B5EF4-FFF2-40B4-BE49-F238E27FC236}">
                <a16:creationId xmlns:a16="http://schemas.microsoft.com/office/drawing/2014/main" id="{39034EE7-5D3A-455B-8953-D90F4FD859C4}"/>
              </a:ext>
            </a:extLst>
          </p:cNvPr>
          <p:cNvSpPr>
            <a:spLocks noChangeArrowheads="1"/>
          </p:cNvSpPr>
          <p:nvPr/>
        </p:nvSpPr>
        <p:spPr bwMode="auto">
          <a:xfrm>
            <a:off x="334153" y="3717032"/>
            <a:ext cx="11561957" cy="40375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34089" tIns="17044" rIns="34089" bIns="17044">
            <a:spAutoFit/>
          </a:bodyPr>
          <a:lstStyle/>
          <a:p>
            <a:pPr marL="342900" indent="-342900">
              <a:buFont typeface="Wingdings" panose="05000000000000000000" pitchFamily="2" charset="2"/>
              <a:buChar char="n"/>
              <a:defRPr/>
            </a:pPr>
            <a:r>
              <a:rPr lang="zh-CN" altLang="en-US" sz="2400" b="1" kern="0" dirty="0">
                <a:latin typeface="微软雅黑" pitchFamily="34" charset="-122"/>
                <a:ea typeface="微软雅黑" pitchFamily="34" charset="-122"/>
                <a:cs typeface="+mn-ea"/>
                <a:sym typeface="+mn-lt"/>
              </a:rPr>
              <a:t>四是完善入会权利</a:t>
            </a:r>
            <a:endParaRPr lang="zh-CN" altLang="en-US" sz="2800" dirty="0">
              <a:solidFill>
                <a:srgbClr val="002060"/>
              </a:solidFill>
              <a:latin typeface="微软雅黑" pitchFamily="34" charset="-122"/>
              <a:ea typeface="微软雅黑" pitchFamily="34" charset="-122"/>
              <a:sym typeface="+mn-lt"/>
            </a:endParaRPr>
          </a:p>
        </p:txBody>
      </p:sp>
      <p:sp>
        <p:nvSpPr>
          <p:cNvPr id="9" name="矩形 8">
            <a:extLst>
              <a:ext uri="{FF2B5EF4-FFF2-40B4-BE49-F238E27FC236}">
                <a16:creationId xmlns:a16="http://schemas.microsoft.com/office/drawing/2014/main" id="{57D40EF1-A581-498F-BC7A-D787ABB8DBF5}"/>
              </a:ext>
            </a:extLst>
          </p:cNvPr>
          <p:cNvSpPr>
            <a:spLocks noChangeArrowheads="1"/>
          </p:cNvSpPr>
          <p:nvPr/>
        </p:nvSpPr>
        <p:spPr bwMode="auto">
          <a:xfrm>
            <a:off x="623392" y="4251143"/>
            <a:ext cx="11212788" cy="1795033"/>
          </a:xfrm>
          <a:prstGeom prst="rect">
            <a:avLst/>
          </a:prstGeom>
          <a:noFill/>
          <a:ln w="9525">
            <a:noFill/>
            <a:miter lim="800000"/>
            <a:headEnd/>
            <a:tailEnd/>
          </a:ln>
        </p:spPr>
        <p:txBody>
          <a:bodyPr wrap="square" lIns="91428" tIns="45715" rIns="91428" bIns="45715">
            <a:spAutoFit/>
          </a:bodyPr>
          <a:lstStyle/>
          <a:p>
            <a:pPr marL="285744" indent="-285744">
              <a:lnSpc>
                <a:spcPct val="150000"/>
              </a:lnSpc>
              <a:buClr>
                <a:srgbClr val="C00000"/>
              </a:buClr>
              <a:buFont typeface="Wingdings" pitchFamily="2" charset="2"/>
              <a:buChar char="Ø"/>
            </a:pP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工会法</a:t>
            </a:r>
            <a:r>
              <a:rPr lang="en-US" altLang="zh-CN" dirty="0">
                <a:latin typeface="微软雅黑" pitchFamily="34" charset="-122"/>
                <a:ea typeface="微软雅黑" pitchFamily="34" charset="-122"/>
                <a:sym typeface="微软雅黑" pitchFamily="34" charset="-122"/>
              </a:rPr>
              <a:t>》</a:t>
            </a:r>
            <a:r>
              <a:rPr lang="zh-CN" altLang="en-US" dirty="0">
                <a:latin typeface="微软雅黑" pitchFamily="34" charset="-122"/>
                <a:ea typeface="微软雅黑" pitchFamily="34" charset="-122"/>
                <a:sym typeface="微软雅黑" pitchFamily="34" charset="-122"/>
              </a:rPr>
              <a:t>明确在中国境内的企业、事业单位、机关、</a:t>
            </a:r>
            <a:r>
              <a:rPr lang="zh-CN" altLang="en-US" dirty="0">
                <a:solidFill>
                  <a:srgbClr val="C00000"/>
                </a:solidFill>
                <a:latin typeface="微软雅黑" pitchFamily="34" charset="-122"/>
                <a:ea typeface="微软雅黑" pitchFamily="34" charset="-122"/>
                <a:sym typeface="微软雅黑" pitchFamily="34" charset="-122"/>
              </a:rPr>
              <a:t>社会组织中</a:t>
            </a:r>
            <a:r>
              <a:rPr lang="zh-CN" altLang="en-US" dirty="0">
                <a:latin typeface="微软雅黑" pitchFamily="34" charset="-122"/>
                <a:ea typeface="微软雅黑" pitchFamily="34" charset="-122"/>
                <a:sym typeface="微软雅黑" pitchFamily="34" charset="-122"/>
              </a:rPr>
              <a:t>以工资收入为主要生活来源的劳动者，不分民族、种族、性别、职业、宗教信仰、教育程度，都有</a:t>
            </a:r>
            <a:r>
              <a:rPr lang="zh-CN" altLang="en-US" dirty="0">
                <a:solidFill>
                  <a:srgbClr val="C00000"/>
                </a:solidFill>
                <a:latin typeface="微软雅黑" pitchFamily="34" charset="-122"/>
                <a:ea typeface="微软雅黑" pitchFamily="34" charset="-122"/>
                <a:sym typeface="微软雅黑" pitchFamily="34" charset="-122"/>
              </a:rPr>
              <a:t>依法参加和组织工会的权利。</a:t>
            </a:r>
            <a:r>
              <a:rPr lang="zh-CN" altLang="en-US" dirty="0">
                <a:latin typeface="微软雅黑" pitchFamily="34" charset="-122"/>
                <a:ea typeface="微软雅黑" pitchFamily="34" charset="-122"/>
                <a:sym typeface="微软雅黑" pitchFamily="34" charset="-122"/>
              </a:rPr>
              <a:t>在保持关于工人阶级特征表述不变的情况下，赋予工会适应企业组织形式、职工队伍结构、劳动关系、就业形态等方面的发展变化维护劳动者入会权的权利和职责，为新就业形态劳动者入会提供了法律遵循。</a:t>
            </a:r>
          </a:p>
        </p:txBody>
      </p:sp>
    </p:spTree>
    <p:extLst>
      <p:ext uri="{BB962C8B-B14F-4D97-AF65-F5344CB8AC3E}">
        <p14:creationId xmlns:p14="http://schemas.microsoft.com/office/powerpoint/2010/main" val="3997276046"/>
      </p:ext>
    </p:extLst>
  </p:cSld>
  <p:clrMapOvr>
    <a:masterClrMapping/>
  </p:clrMapOvr>
  <p:timing>
    <p:tnLst>
      <p:par>
        <p:cTn id="1" dur="indefinite" restart="never" nodeType="tmRoot"/>
      </p:par>
    </p:tnLst>
  </p:timing>
</p:sld>
</file>

<file path=ppt/theme/theme1.xml><?xml version="1.0" encoding="utf-8"?>
<a:theme xmlns:a="http://schemas.openxmlformats.org/drawingml/2006/main" name="3_保障条件建设项目申请">
  <a:themeElements>
    <a:clrScheme name="">
      <a:dk1>
        <a:srgbClr val="000000"/>
      </a:dk1>
      <a:lt1>
        <a:srgbClr val="3366FF"/>
      </a:lt1>
      <a:dk2>
        <a:srgbClr val="FFFF00"/>
      </a:dk2>
      <a:lt2>
        <a:srgbClr val="000000"/>
      </a:lt2>
      <a:accent1>
        <a:srgbClr val="FF9900"/>
      </a:accent1>
      <a:accent2>
        <a:srgbClr val="00FFFF"/>
      </a:accent2>
      <a:accent3>
        <a:srgbClr val="ADB8FF"/>
      </a:accent3>
      <a:accent4>
        <a:srgbClr val="000000"/>
      </a:accent4>
      <a:accent5>
        <a:srgbClr val="FFCAAA"/>
      </a:accent5>
      <a:accent6>
        <a:srgbClr val="00E7E7"/>
      </a:accent6>
      <a:hlink>
        <a:srgbClr val="FF0000"/>
      </a:hlink>
      <a:folHlink>
        <a:srgbClr val="969696"/>
      </a:folHlink>
    </a:clrScheme>
    <a:fontScheme name="博导申请报告">
      <a:majorFont>
        <a:latin typeface="Times New Roman"/>
        <a:ea typeface="宋体"/>
        <a:cs typeface=""/>
      </a:majorFont>
      <a:minorFont>
        <a:latin typeface="Times New Roman"/>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1008380" rtl="0" eaLnBrk="1" fontAlgn="base" latinLnBrk="0" hangingPunct="1">
          <a:lnSpc>
            <a:spcPct val="100000"/>
          </a:lnSpc>
          <a:spcBef>
            <a:spcPct val="0"/>
          </a:spcBef>
          <a:spcAft>
            <a:spcPct val="0"/>
          </a:spcAft>
          <a:buClrTx/>
          <a:buSzTx/>
          <a:buFontTx/>
          <a:buNone/>
          <a:defRPr kumimoji="0" lang="zh-CN" altLang="en-US"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1008380" rtl="0" eaLnBrk="1" fontAlgn="base" latinLnBrk="0" hangingPunct="1">
          <a:lnSpc>
            <a:spcPct val="100000"/>
          </a:lnSpc>
          <a:spcBef>
            <a:spcPct val="0"/>
          </a:spcBef>
          <a:spcAft>
            <a:spcPct val="0"/>
          </a:spcAft>
          <a:buClrTx/>
          <a:buSzTx/>
          <a:buFontTx/>
          <a:buNone/>
          <a:defRPr kumimoji="0" lang="zh-CN" altLang="en-US"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博导申请报告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博导申请报告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博导申请报告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博导申请报告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博导申请报告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博导申请报告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博导申请报告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博导申请报告 8">
        <a:dk1>
          <a:srgbClr val="000000"/>
        </a:dk1>
        <a:lt1>
          <a:srgbClr val="FFFF00"/>
        </a:lt1>
        <a:dk2>
          <a:srgbClr val="3366FF"/>
        </a:dk2>
        <a:lt2>
          <a:srgbClr val="FF9900"/>
        </a:lt2>
        <a:accent1>
          <a:srgbClr val="FF9900"/>
        </a:accent1>
        <a:accent2>
          <a:srgbClr val="00FFFF"/>
        </a:accent2>
        <a:accent3>
          <a:srgbClr val="ADB8FF"/>
        </a:accent3>
        <a:accent4>
          <a:srgbClr val="DADA00"/>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保障条件建设项目申请">
  <a:themeElements>
    <a:clrScheme name="">
      <a:dk1>
        <a:srgbClr val="000000"/>
      </a:dk1>
      <a:lt1>
        <a:srgbClr val="3366FF"/>
      </a:lt1>
      <a:dk2>
        <a:srgbClr val="FFFF00"/>
      </a:dk2>
      <a:lt2>
        <a:srgbClr val="000000"/>
      </a:lt2>
      <a:accent1>
        <a:srgbClr val="FF9900"/>
      </a:accent1>
      <a:accent2>
        <a:srgbClr val="00FFFF"/>
      </a:accent2>
      <a:accent3>
        <a:srgbClr val="ADB8FF"/>
      </a:accent3>
      <a:accent4>
        <a:srgbClr val="000000"/>
      </a:accent4>
      <a:accent5>
        <a:srgbClr val="FFCAAA"/>
      </a:accent5>
      <a:accent6>
        <a:srgbClr val="00E7E7"/>
      </a:accent6>
      <a:hlink>
        <a:srgbClr val="FF0000"/>
      </a:hlink>
      <a:folHlink>
        <a:srgbClr val="969696"/>
      </a:folHlink>
    </a:clrScheme>
    <a:fontScheme name="博导申请报告">
      <a:majorFont>
        <a:latin typeface="Times New Roman"/>
        <a:ea typeface="宋体"/>
        <a:cs typeface=""/>
      </a:majorFont>
      <a:minorFont>
        <a:latin typeface="Times New Roman"/>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1008380" rtl="0" eaLnBrk="1" fontAlgn="base" latinLnBrk="0" hangingPunct="1">
          <a:lnSpc>
            <a:spcPct val="100000"/>
          </a:lnSpc>
          <a:spcBef>
            <a:spcPct val="0"/>
          </a:spcBef>
          <a:spcAft>
            <a:spcPct val="0"/>
          </a:spcAft>
          <a:buClrTx/>
          <a:buSzTx/>
          <a:buFontTx/>
          <a:buNone/>
          <a:defRPr kumimoji="0" lang="zh-CN" altLang="en-US"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1008380" rtl="0" eaLnBrk="1" fontAlgn="base" latinLnBrk="0" hangingPunct="1">
          <a:lnSpc>
            <a:spcPct val="100000"/>
          </a:lnSpc>
          <a:spcBef>
            <a:spcPct val="0"/>
          </a:spcBef>
          <a:spcAft>
            <a:spcPct val="0"/>
          </a:spcAft>
          <a:buClrTx/>
          <a:buSzTx/>
          <a:buFontTx/>
          <a:buNone/>
          <a:defRPr kumimoji="0" lang="zh-CN" altLang="en-US"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博导申请报告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博导申请报告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博导申请报告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博导申请报告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博导申请报告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博导申请报告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博导申请报告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博导申请报告 8">
        <a:dk1>
          <a:srgbClr val="000000"/>
        </a:dk1>
        <a:lt1>
          <a:srgbClr val="FFFF00"/>
        </a:lt1>
        <a:dk2>
          <a:srgbClr val="3366FF"/>
        </a:dk2>
        <a:lt2>
          <a:srgbClr val="FF9900"/>
        </a:lt2>
        <a:accent1>
          <a:srgbClr val="FF9900"/>
        </a:accent1>
        <a:accent2>
          <a:srgbClr val="00FFFF"/>
        </a:accent2>
        <a:accent3>
          <a:srgbClr val="ADB8FF"/>
        </a:accent3>
        <a:accent4>
          <a:srgbClr val="DADA00"/>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12745</TotalTime>
  <Words>1652</Words>
  <Application>Microsoft Office PowerPoint</Application>
  <PresentationFormat>宽屏</PresentationFormat>
  <Paragraphs>106</Paragraphs>
  <Slides>18</Slides>
  <Notes>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18</vt:i4>
      </vt:variant>
    </vt:vector>
  </HeadingPairs>
  <TitlesOfParts>
    <vt:vector size="31" baseType="lpstr">
      <vt:lpstr>Noto Sans S Chinese Medium</vt:lpstr>
      <vt:lpstr>楷体</vt:lpstr>
      <vt:lpstr>楷体_GB2312</vt:lpstr>
      <vt:lpstr>书体坊郭沫若字体</vt:lpstr>
      <vt:lpstr>思源黑体 CN Normal</vt:lpstr>
      <vt:lpstr>宋体</vt:lpstr>
      <vt:lpstr>Arial</vt:lpstr>
      <vt:lpstr>Times New Roman</vt:lpstr>
      <vt:lpstr>Wingdings</vt:lpstr>
      <vt:lpstr>黑体</vt:lpstr>
      <vt:lpstr>微软雅黑</vt:lpstr>
      <vt:lpstr>3_保障条件建设项目申请</vt:lpstr>
      <vt:lpstr>4_保障条件建设项目申请</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张博洋</dc:creator>
  <cp:lastModifiedBy>NTKO</cp:lastModifiedBy>
  <cp:revision>26</cp:revision>
  <dcterms:created xsi:type="dcterms:W3CDTF">2021-08-31T01:18:07Z</dcterms:created>
  <dcterms:modified xsi:type="dcterms:W3CDTF">2022-04-18T00:09:07Z</dcterms:modified>
</cp:coreProperties>
</file>